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59" r:id="rId6"/>
    <p:sldId id="260" r:id="rId7"/>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660"/>
  </p:normalViewPr>
  <p:slideViewPr>
    <p:cSldViewPr>
      <p:cViewPr>
        <p:scale>
          <a:sx n="66" d="100"/>
          <a:sy n="66" d="100"/>
        </p:scale>
        <p:origin x="3252" y="27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sz="3200" b="0" i="0">
                <a:solidFill>
                  <a:srgbClr val="85171D"/>
                </a:solidFill>
                <a:latin typeface="Calibri Light"/>
                <a:cs typeface="Calibri Light"/>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sz="1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85171D"/>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1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85171D"/>
                </a:solidFill>
                <a:latin typeface="Calibri Light"/>
                <a:cs typeface="Calibri Light"/>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3048000"/>
            <a:ext cx="7757159" cy="3505200"/>
          </a:xfrm>
          <a:prstGeom prst="rect">
            <a:avLst/>
          </a:prstGeom>
        </p:spPr>
      </p:pic>
      <p:sp>
        <p:nvSpPr>
          <p:cNvPr id="18" name="bg object 18"/>
          <p:cNvSpPr/>
          <p:nvPr/>
        </p:nvSpPr>
        <p:spPr>
          <a:xfrm>
            <a:off x="164592" y="9525000"/>
            <a:ext cx="7381240" cy="0"/>
          </a:xfrm>
          <a:custGeom>
            <a:avLst/>
            <a:gdLst/>
            <a:ahLst/>
            <a:cxnLst/>
            <a:rect l="l" t="t" r="r" b="b"/>
            <a:pathLst>
              <a:path w="7381240">
                <a:moveTo>
                  <a:pt x="0" y="0"/>
                </a:moveTo>
                <a:lnTo>
                  <a:pt x="7380985" y="0"/>
                </a:lnTo>
              </a:path>
            </a:pathLst>
          </a:custGeom>
          <a:ln w="6096">
            <a:solidFill>
              <a:srgbClr val="85171D"/>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200" b="0" i="0">
                <a:solidFill>
                  <a:srgbClr val="85171D"/>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pic>
        <p:nvPicPr>
          <p:cNvPr id="9" name="Picture 8">
            <a:extLst>
              <a:ext uri="{FF2B5EF4-FFF2-40B4-BE49-F238E27FC236}">
                <a16:creationId xmlns:a16="http://schemas.microsoft.com/office/drawing/2014/main" id="{34AC60D5-D897-5D29-D003-E9A49B6BC3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32319" y="305078"/>
            <a:ext cx="2813513" cy="99931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9" name="bg object 19"/>
          <p:cNvSpPr/>
          <p:nvPr/>
        </p:nvSpPr>
        <p:spPr>
          <a:xfrm>
            <a:off x="0" y="0"/>
            <a:ext cx="7772400" cy="190500"/>
          </a:xfrm>
          <a:custGeom>
            <a:avLst/>
            <a:gdLst/>
            <a:ahLst/>
            <a:cxnLst/>
            <a:rect l="l" t="t" r="r" b="b"/>
            <a:pathLst>
              <a:path w="7772400" h="190500">
                <a:moveTo>
                  <a:pt x="7772400" y="0"/>
                </a:moveTo>
                <a:lnTo>
                  <a:pt x="0" y="0"/>
                </a:lnTo>
                <a:lnTo>
                  <a:pt x="0" y="190500"/>
                </a:lnTo>
                <a:lnTo>
                  <a:pt x="7772400" y="190500"/>
                </a:lnTo>
                <a:lnTo>
                  <a:pt x="7772400" y="0"/>
                </a:lnTo>
                <a:close/>
              </a:path>
            </a:pathLst>
          </a:custGeom>
          <a:solidFill>
            <a:srgbClr val="85171D"/>
          </a:solidFill>
        </p:spPr>
        <p:txBody>
          <a:bodyPr wrap="square" lIns="0" tIns="0" rIns="0" bIns="0" rtlCol="0"/>
          <a:lstStyle/>
          <a:p>
            <a:endParaRPr/>
          </a:p>
        </p:txBody>
      </p:sp>
      <p:sp>
        <p:nvSpPr>
          <p:cNvPr id="20" name="bg object 20"/>
          <p:cNvSpPr/>
          <p:nvPr/>
        </p:nvSpPr>
        <p:spPr>
          <a:xfrm>
            <a:off x="2819400" y="9525000"/>
            <a:ext cx="4726940" cy="0"/>
          </a:xfrm>
          <a:custGeom>
            <a:avLst/>
            <a:gdLst/>
            <a:ahLst/>
            <a:cxnLst/>
            <a:rect l="l" t="t" r="r" b="b"/>
            <a:pathLst>
              <a:path w="4726940">
                <a:moveTo>
                  <a:pt x="0" y="0"/>
                </a:moveTo>
                <a:lnTo>
                  <a:pt x="4726685" y="0"/>
                </a:lnTo>
              </a:path>
            </a:pathLst>
          </a:custGeom>
          <a:ln w="6096">
            <a:solidFill>
              <a:srgbClr val="85171D"/>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pic>
        <p:nvPicPr>
          <p:cNvPr id="6" name="Picture 5">
            <a:extLst>
              <a:ext uri="{FF2B5EF4-FFF2-40B4-BE49-F238E27FC236}">
                <a16:creationId xmlns:a16="http://schemas.microsoft.com/office/drawing/2014/main" id="{DEA8F81D-5B7B-52AB-AF71-0F6FAF44CF49}"/>
              </a:ext>
            </a:extLst>
          </p:cNvPr>
          <p:cNvPicPr>
            <a:picLocks noChangeAspect="1"/>
          </p:cNvPicPr>
          <p:nvPr userDrawn="1"/>
        </p:nvPicPr>
        <p:blipFill>
          <a:blip r:embed="rId2"/>
          <a:stretch>
            <a:fillRect/>
          </a:stretch>
        </p:blipFill>
        <p:spPr>
          <a:xfrm>
            <a:off x="226060" y="9266323"/>
            <a:ext cx="2259215" cy="801973"/>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78384" y="547877"/>
            <a:ext cx="3158490" cy="513715"/>
          </a:xfrm>
          <a:prstGeom prst="rect">
            <a:avLst/>
          </a:prstGeom>
        </p:spPr>
        <p:txBody>
          <a:bodyPr wrap="square" lIns="0" tIns="0" rIns="0" bIns="0">
            <a:spAutoFit/>
          </a:bodyPr>
          <a:lstStyle>
            <a:lvl1pPr>
              <a:defRPr sz="3200" b="0" i="0">
                <a:solidFill>
                  <a:srgbClr val="85171D"/>
                </a:solidFill>
                <a:latin typeface="Calibri Light"/>
                <a:cs typeface="Calibri Light"/>
              </a:defRPr>
            </a:lvl1pPr>
          </a:lstStyle>
          <a:p>
            <a:endParaRPr/>
          </a:p>
        </p:txBody>
      </p:sp>
      <p:sp>
        <p:nvSpPr>
          <p:cNvPr id="3" name="Holder 3"/>
          <p:cNvSpPr>
            <a:spLocks noGrp="1"/>
          </p:cNvSpPr>
          <p:nvPr>
            <p:ph type="body" idx="1"/>
          </p:nvPr>
        </p:nvSpPr>
        <p:spPr>
          <a:xfrm>
            <a:off x="453948" y="2027047"/>
            <a:ext cx="5995670" cy="2426970"/>
          </a:xfrm>
          <a:prstGeom prst="rect">
            <a:avLst/>
          </a:prstGeom>
        </p:spPr>
        <p:txBody>
          <a:bodyPr wrap="square" lIns="0" tIns="0" rIns="0" bIns="0">
            <a:spAutoFit/>
          </a:bodyPr>
          <a:lstStyle>
            <a:lvl1pPr>
              <a:defRPr sz="14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mailto:customerservice@ccmpool.com" TargetMode="External"/><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bookinghelp@ccmpool.com"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bookinghelp@ccmpool.com" TargetMode="Externa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mailto:bookinghelp@ccmpool.com" TargetMode="External"/><Relationship Id="rId1" Type="http://schemas.openxmlformats.org/officeDocument/2006/relationships/slideLayout" Target="../slideLayouts/slideLayout5.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43941" y="1029461"/>
            <a:ext cx="4690745" cy="1908175"/>
          </a:xfrm>
          <a:prstGeom prst="rect">
            <a:avLst/>
          </a:prstGeom>
        </p:spPr>
        <p:txBody>
          <a:bodyPr vert="horz" wrap="square" lIns="0" tIns="15240" rIns="0" bIns="0" rtlCol="0">
            <a:spAutoFit/>
          </a:bodyPr>
          <a:lstStyle/>
          <a:p>
            <a:pPr marL="12700" marR="5080">
              <a:lnSpc>
                <a:spcPct val="99500"/>
              </a:lnSpc>
              <a:spcBef>
                <a:spcPts val="120"/>
              </a:spcBef>
            </a:pPr>
            <a:r>
              <a:rPr sz="3600" b="1" dirty="0">
                <a:latin typeface="Calibri"/>
                <a:cs typeface="Calibri"/>
              </a:rPr>
              <a:t>Guidelines</a:t>
            </a:r>
            <a:r>
              <a:rPr sz="3600" b="1" spc="-85" dirty="0">
                <a:latin typeface="Calibri"/>
                <a:cs typeface="Calibri"/>
              </a:rPr>
              <a:t> </a:t>
            </a:r>
            <a:r>
              <a:rPr sz="3600" b="1" dirty="0">
                <a:latin typeface="Calibri"/>
                <a:cs typeface="Calibri"/>
              </a:rPr>
              <a:t>for</a:t>
            </a:r>
            <a:r>
              <a:rPr sz="3600" b="1" spc="-114" dirty="0">
                <a:latin typeface="Calibri"/>
                <a:cs typeface="Calibri"/>
              </a:rPr>
              <a:t> </a:t>
            </a:r>
            <a:r>
              <a:rPr sz="3600" b="1" spc="-10" dirty="0">
                <a:latin typeface="Calibri"/>
                <a:cs typeface="Calibri"/>
              </a:rPr>
              <a:t>Using </a:t>
            </a:r>
            <a:r>
              <a:rPr sz="4400" b="1" spc="-10" dirty="0">
                <a:latin typeface="Calibri"/>
                <a:cs typeface="Calibri"/>
              </a:rPr>
              <a:t>CCMShipments.com </a:t>
            </a:r>
            <a:r>
              <a:rPr sz="4400" b="1" dirty="0">
                <a:latin typeface="Calibri"/>
                <a:cs typeface="Calibri"/>
              </a:rPr>
              <a:t>Reservation</a:t>
            </a:r>
            <a:r>
              <a:rPr sz="4400" b="1" spc="-245" dirty="0">
                <a:latin typeface="Calibri"/>
                <a:cs typeface="Calibri"/>
              </a:rPr>
              <a:t> </a:t>
            </a:r>
            <a:r>
              <a:rPr sz="4400" b="1" spc="-10" dirty="0">
                <a:latin typeface="Calibri"/>
                <a:cs typeface="Calibri"/>
              </a:rPr>
              <a:t>System</a:t>
            </a:r>
            <a:endParaRPr sz="4400" dirty="0">
              <a:latin typeface="Calibri"/>
              <a:cs typeface="Calibri"/>
            </a:endParaRPr>
          </a:p>
        </p:txBody>
      </p:sp>
      <p:pic>
        <p:nvPicPr>
          <p:cNvPr id="7" name="Picture 6">
            <a:extLst>
              <a:ext uri="{FF2B5EF4-FFF2-40B4-BE49-F238E27FC236}">
                <a16:creationId xmlns:a16="http://schemas.microsoft.com/office/drawing/2014/main" id="{4FC7101A-30C6-E8CD-C43F-4FDC7594C7A9}"/>
              </a:ext>
            </a:extLst>
          </p:cNvPr>
          <p:cNvPicPr>
            <a:picLocks noChangeAspect="1"/>
          </p:cNvPicPr>
          <p:nvPr/>
        </p:nvPicPr>
        <p:blipFill>
          <a:blip r:embed="rId2"/>
          <a:stretch>
            <a:fillRect/>
          </a:stretch>
        </p:blipFill>
        <p:spPr>
          <a:xfrm>
            <a:off x="910332" y="6858000"/>
            <a:ext cx="5951736" cy="19432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3314700" y="1520952"/>
            <a:ext cx="4340352" cy="1972055"/>
          </a:xfrm>
          <a:prstGeom prst="rect">
            <a:avLst/>
          </a:prstGeom>
        </p:spPr>
      </p:pic>
      <p:sp>
        <p:nvSpPr>
          <p:cNvPr id="5" name="object 5"/>
          <p:cNvSpPr/>
          <p:nvPr/>
        </p:nvSpPr>
        <p:spPr>
          <a:xfrm>
            <a:off x="0" y="0"/>
            <a:ext cx="7772400" cy="190500"/>
          </a:xfrm>
          <a:custGeom>
            <a:avLst/>
            <a:gdLst/>
            <a:ahLst/>
            <a:cxnLst/>
            <a:rect l="l" t="t" r="r" b="b"/>
            <a:pathLst>
              <a:path w="7772400" h="190500">
                <a:moveTo>
                  <a:pt x="7772400" y="0"/>
                </a:moveTo>
                <a:lnTo>
                  <a:pt x="0" y="0"/>
                </a:lnTo>
                <a:lnTo>
                  <a:pt x="0" y="190500"/>
                </a:lnTo>
                <a:lnTo>
                  <a:pt x="7772400" y="190500"/>
                </a:lnTo>
                <a:lnTo>
                  <a:pt x="7772400" y="0"/>
                </a:lnTo>
                <a:close/>
              </a:path>
            </a:pathLst>
          </a:custGeom>
          <a:solidFill>
            <a:srgbClr val="85171D"/>
          </a:solidFill>
        </p:spPr>
        <p:txBody>
          <a:bodyPr wrap="square" lIns="0" tIns="0" rIns="0" bIns="0" rtlCol="0"/>
          <a:lstStyle/>
          <a:p>
            <a:endParaRPr/>
          </a:p>
        </p:txBody>
      </p:sp>
      <p:sp>
        <p:nvSpPr>
          <p:cNvPr id="6" name="object 6" descr="$PPTXTitle"/>
          <p:cNvSpPr txBox="1">
            <a:spLocks noGrp="1"/>
          </p:cNvSpPr>
          <p:nvPr>
            <p:ph type="title"/>
          </p:nvPr>
        </p:nvSpPr>
        <p:spPr>
          <a:xfrm>
            <a:off x="278384" y="547877"/>
            <a:ext cx="4931410" cy="513715"/>
          </a:xfrm>
          <a:prstGeom prst="rect">
            <a:avLst/>
          </a:prstGeom>
        </p:spPr>
        <p:txBody>
          <a:bodyPr vert="horz" wrap="square" lIns="0" tIns="12700" rIns="0" bIns="0" rtlCol="0">
            <a:spAutoFit/>
          </a:bodyPr>
          <a:lstStyle/>
          <a:p>
            <a:pPr marL="12700">
              <a:lnSpc>
                <a:spcPct val="100000"/>
              </a:lnSpc>
              <a:spcBef>
                <a:spcPts val="100"/>
              </a:spcBef>
            </a:pPr>
            <a:r>
              <a:rPr spc="-30" dirty="0"/>
              <a:t>GUIDELINES</a:t>
            </a:r>
            <a:r>
              <a:rPr spc="-135" dirty="0"/>
              <a:t> </a:t>
            </a:r>
            <a:r>
              <a:rPr spc="-10" dirty="0"/>
              <a:t>FOR</a:t>
            </a:r>
            <a:r>
              <a:rPr spc="-140" dirty="0"/>
              <a:t> </a:t>
            </a:r>
            <a:r>
              <a:rPr spc="-20" dirty="0"/>
              <a:t>REGISTERING</a:t>
            </a:r>
          </a:p>
        </p:txBody>
      </p:sp>
      <p:sp>
        <p:nvSpPr>
          <p:cNvPr id="7" name="object 7"/>
          <p:cNvSpPr txBox="1"/>
          <p:nvPr/>
        </p:nvSpPr>
        <p:spPr>
          <a:xfrm>
            <a:off x="383540" y="999490"/>
            <a:ext cx="3782060" cy="391160"/>
          </a:xfrm>
          <a:prstGeom prst="rect">
            <a:avLst/>
          </a:prstGeom>
        </p:spPr>
        <p:txBody>
          <a:bodyPr vert="horz" wrap="square" lIns="0" tIns="12700" rIns="0" bIns="0" rtlCol="0">
            <a:spAutoFit/>
          </a:bodyPr>
          <a:lstStyle/>
          <a:p>
            <a:pPr marL="12700">
              <a:lnSpc>
                <a:spcPct val="100000"/>
              </a:lnSpc>
              <a:spcBef>
                <a:spcPts val="100"/>
              </a:spcBef>
            </a:pPr>
            <a:r>
              <a:rPr sz="2400" b="0" i="1" dirty="0">
                <a:latin typeface="Calibri Light"/>
                <a:cs typeface="Calibri Light"/>
              </a:rPr>
              <a:t>for</a:t>
            </a:r>
            <a:r>
              <a:rPr sz="2400" b="0" i="1" spc="-35" dirty="0">
                <a:latin typeface="Calibri Light"/>
                <a:cs typeface="Calibri Light"/>
              </a:rPr>
              <a:t> </a:t>
            </a:r>
            <a:r>
              <a:rPr sz="2400" b="0" i="1" dirty="0">
                <a:latin typeface="Calibri Light"/>
                <a:cs typeface="Calibri Light"/>
              </a:rPr>
              <a:t>motor</a:t>
            </a:r>
            <a:r>
              <a:rPr sz="2400" b="0" i="1" spc="-35" dirty="0">
                <a:latin typeface="Calibri Light"/>
                <a:cs typeface="Calibri Light"/>
              </a:rPr>
              <a:t> </a:t>
            </a:r>
            <a:r>
              <a:rPr sz="2400" b="0" i="1" dirty="0">
                <a:latin typeface="Calibri Light"/>
                <a:cs typeface="Calibri Light"/>
              </a:rPr>
              <a:t>carriers</a:t>
            </a:r>
            <a:endParaRPr sz="2400" dirty="0">
              <a:latin typeface="Calibri Light"/>
              <a:cs typeface="Calibri Light"/>
            </a:endParaRPr>
          </a:p>
        </p:txBody>
      </p:sp>
      <p:sp>
        <p:nvSpPr>
          <p:cNvPr id="8" name="object 8"/>
          <p:cNvSpPr/>
          <p:nvPr/>
        </p:nvSpPr>
        <p:spPr>
          <a:xfrm>
            <a:off x="4419600" y="1290827"/>
            <a:ext cx="2934970" cy="0"/>
          </a:xfrm>
          <a:custGeom>
            <a:avLst/>
            <a:gdLst/>
            <a:ahLst/>
            <a:cxnLst/>
            <a:rect l="l" t="t" r="r" b="b"/>
            <a:pathLst>
              <a:path w="2934970">
                <a:moveTo>
                  <a:pt x="0" y="0"/>
                </a:moveTo>
                <a:lnTo>
                  <a:pt x="2934843" y="0"/>
                </a:lnTo>
              </a:path>
            </a:pathLst>
          </a:custGeom>
          <a:ln w="6096">
            <a:solidFill>
              <a:srgbClr val="000000"/>
            </a:solidFill>
          </a:ln>
        </p:spPr>
        <p:txBody>
          <a:bodyPr wrap="square" lIns="0" tIns="0" rIns="0" bIns="0" rtlCol="0"/>
          <a:lstStyle/>
          <a:p>
            <a:endParaRPr/>
          </a:p>
        </p:txBody>
      </p:sp>
      <p:sp>
        <p:nvSpPr>
          <p:cNvPr id="9" name="object 9"/>
          <p:cNvSpPr/>
          <p:nvPr/>
        </p:nvSpPr>
        <p:spPr>
          <a:xfrm>
            <a:off x="6630161" y="1448561"/>
            <a:ext cx="533400" cy="205740"/>
          </a:xfrm>
          <a:custGeom>
            <a:avLst/>
            <a:gdLst/>
            <a:ahLst/>
            <a:cxnLst/>
            <a:rect l="l" t="t" r="r" b="b"/>
            <a:pathLst>
              <a:path w="533400" h="205739">
                <a:moveTo>
                  <a:pt x="0" y="102870"/>
                </a:moveTo>
                <a:lnTo>
                  <a:pt x="27103" y="57649"/>
                </a:lnTo>
                <a:lnTo>
                  <a:pt x="99881" y="22613"/>
                </a:lnTo>
                <a:lnTo>
                  <a:pt x="149400" y="10463"/>
                </a:lnTo>
                <a:lnTo>
                  <a:pt x="205540" y="2719"/>
                </a:lnTo>
                <a:lnTo>
                  <a:pt x="266700" y="0"/>
                </a:lnTo>
                <a:lnTo>
                  <a:pt x="327859" y="2719"/>
                </a:lnTo>
                <a:lnTo>
                  <a:pt x="383999" y="10463"/>
                </a:lnTo>
                <a:lnTo>
                  <a:pt x="433518" y="22613"/>
                </a:lnTo>
                <a:lnTo>
                  <a:pt x="474817" y="38548"/>
                </a:lnTo>
                <a:lnTo>
                  <a:pt x="526357" y="79296"/>
                </a:lnTo>
                <a:lnTo>
                  <a:pt x="533400" y="102870"/>
                </a:lnTo>
                <a:lnTo>
                  <a:pt x="526357" y="126443"/>
                </a:lnTo>
                <a:lnTo>
                  <a:pt x="474817" y="167191"/>
                </a:lnTo>
                <a:lnTo>
                  <a:pt x="433518" y="183126"/>
                </a:lnTo>
                <a:lnTo>
                  <a:pt x="383999" y="195276"/>
                </a:lnTo>
                <a:lnTo>
                  <a:pt x="327859" y="203020"/>
                </a:lnTo>
                <a:lnTo>
                  <a:pt x="266700" y="205740"/>
                </a:lnTo>
                <a:lnTo>
                  <a:pt x="205540" y="203020"/>
                </a:lnTo>
                <a:lnTo>
                  <a:pt x="149400" y="195276"/>
                </a:lnTo>
                <a:lnTo>
                  <a:pt x="99881" y="183126"/>
                </a:lnTo>
                <a:lnTo>
                  <a:pt x="58582" y="167191"/>
                </a:lnTo>
                <a:lnTo>
                  <a:pt x="7042" y="126443"/>
                </a:lnTo>
                <a:lnTo>
                  <a:pt x="0" y="102870"/>
                </a:lnTo>
                <a:close/>
              </a:path>
            </a:pathLst>
          </a:custGeom>
          <a:ln w="25908">
            <a:solidFill>
              <a:srgbClr val="FFC000"/>
            </a:solidFill>
          </a:ln>
        </p:spPr>
        <p:txBody>
          <a:bodyPr wrap="square" lIns="0" tIns="0" rIns="0" bIns="0" rtlCol="0"/>
          <a:lstStyle/>
          <a:p>
            <a:endParaRPr/>
          </a:p>
        </p:txBody>
      </p:sp>
      <p:sp>
        <p:nvSpPr>
          <p:cNvPr id="10" name="object 10"/>
          <p:cNvSpPr txBox="1">
            <a:spLocks noGrp="1"/>
          </p:cNvSpPr>
          <p:nvPr>
            <p:ph type="body" idx="1"/>
          </p:nvPr>
        </p:nvSpPr>
        <p:spPr>
          <a:xfrm>
            <a:off x="453948" y="2027047"/>
            <a:ext cx="5995670" cy="2867452"/>
          </a:xfrm>
          <a:prstGeom prst="rect">
            <a:avLst/>
          </a:prstGeom>
        </p:spPr>
        <p:txBody>
          <a:bodyPr vert="horz" wrap="square" lIns="0" tIns="12700" rIns="0" bIns="0" rtlCol="0">
            <a:spAutoFit/>
          </a:bodyPr>
          <a:lstStyle/>
          <a:p>
            <a:pPr marL="12700" marR="4206240" indent="212725">
              <a:lnSpc>
                <a:spcPct val="100000"/>
              </a:lnSpc>
              <a:spcBef>
                <a:spcPts val="100"/>
              </a:spcBef>
              <a:buAutoNum type="arabicPeriod"/>
              <a:tabLst>
                <a:tab pos="225425" algn="l"/>
              </a:tabLst>
            </a:pPr>
            <a:r>
              <a:rPr spc="-10" dirty="0"/>
              <a:t>Visit CCMShipments.com</a:t>
            </a:r>
            <a:r>
              <a:rPr spc="5" dirty="0"/>
              <a:t> </a:t>
            </a:r>
            <a:r>
              <a:rPr spc="-25" dirty="0"/>
              <a:t>and </a:t>
            </a:r>
            <a:r>
              <a:rPr dirty="0"/>
              <a:t>select</a:t>
            </a:r>
            <a:r>
              <a:rPr spc="-25" dirty="0"/>
              <a:t> </a:t>
            </a:r>
            <a:r>
              <a:rPr spc="-10" dirty="0">
                <a:solidFill>
                  <a:srgbClr val="85171D"/>
                </a:solidFill>
              </a:rPr>
              <a:t>Register</a:t>
            </a:r>
            <a:r>
              <a:rPr spc="-25" dirty="0">
                <a:solidFill>
                  <a:srgbClr val="85171D"/>
                </a:solidFill>
              </a:rPr>
              <a:t> </a:t>
            </a:r>
            <a:r>
              <a:rPr dirty="0"/>
              <a:t>from</a:t>
            </a:r>
            <a:r>
              <a:rPr spc="-45" dirty="0"/>
              <a:t> </a:t>
            </a:r>
            <a:r>
              <a:rPr spc="-25" dirty="0"/>
              <a:t>the </a:t>
            </a:r>
            <a:r>
              <a:rPr dirty="0"/>
              <a:t>top</a:t>
            </a:r>
            <a:r>
              <a:rPr spc="-55" dirty="0"/>
              <a:t> </a:t>
            </a:r>
            <a:r>
              <a:rPr dirty="0"/>
              <a:t>right</a:t>
            </a:r>
            <a:r>
              <a:rPr spc="-45" dirty="0"/>
              <a:t> </a:t>
            </a:r>
            <a:r>
              <a:rPr spc="-10" dirty="0"/>
              <a:t>corner.</a:t>
            </a:r>
          </a:p>
          <a:p>
            <a:pPr>
              <a:lnSpc>
                <a:spcPct val="100000"/>
              </a:lnSpc>
              <a:buFont typeface="Calibri"/>
              <a:buAutoNum type="arabicPeriod"/>
            </a:pPr>
            <a:endParaRPr spc="-10" dirty="0"/>
          </a:p>
          <a:p>
            <a:pPr>
              <a:lnSpc>
                <a:spcPct val="100000"/>
              </a:lnSpc>
              <a:spcBef>
                <a:spcPts val="365"/>
              </a:spcBef>
              <a:buFont typeface="Calibri"/>
              <a:buAutoNum type="arabicPeriod"/>
            </a:pPr>
            <a:endParaRPr spc="-10" dirty="0"/>
          </a:p>
          <a:p>
            <a:pPr marL="323850" indent="-173990">
              <a:lnSpc>
                <a:spcPct val="100000"/>
              </a:lnSpc>
              <a:buAutoNum type="arabicPeriod"/>
              <a:tabLst>
                <a:tab pos="323850" algn="l"/>
              </a:tabLst>
            </a:pPr>
            <a:r>
              <a:rPr dirty="0"/>
              <a:t>If</a:t>
            </a:r>
            <a:r>
              <a:rPr spc="-35" dirty="0"/>
              <a:t> </a:t>
            </a:r>
            <a:r>
              <a:rPr dirty="0"/>
              <a:t>you</a:t>
            </a:r>
            <a:r>
              <a:rPr spc="-25" dirty="0"/>
              <a:t> </a:t>
            </a:r>
            <a:r>
              <a:rPr dirty="0"/>
              <a:t>will</a:t>
            </a:r>
            <a:r>
              <a:rPr spc="-15" dirty="0"/>
              <a:t> </a:t>
            </a:r>
            <a:r>
              <a:rPr dirty="0"/>
              <a:t>only</a:t>
            </a:r>
            <a:r>
              <a:rPr spc="-25" dirty="0"/>
              <a:t> </a:t>
            </a:r>
            <a:r>
              <a:rPr dirty="0"/>
              <a:t>be</a:t>
            </a:r>
            <a:r>
              <a:rPr spc="-20" dirty="0"/>
              <a:t> </a:t>
            </a:r>
            <a:r>
              <a:rPr spc="-10" dirty="0"/>
              <a:t>reserving</a:t>
            </a:r>
          </a:p>
          <a:p>
            <a:pPr marL="149860" marR="5080" indent="39370">
              <a:lnSpc>
                <a:spcPct val="100000"/>
              </a:lnSpc>
            </a:pPr>
            <a:r>
              <a:rPr dirty="0"/>
              <a:t>chassis,</a:t>
            </a:r>
            <a:r>
              <a:rPr spc="-35" dirty="0"/>
              <a:t> </a:t>
            </a:r>
            <a:r>
              <a:rPr dirty="0"/>
              <a:t>check</a:t>
            </a:r>
            <a:r>
              <a:rPr spc="-30" dirty="0"/>
              <a:t> </a:t>
            </a:r>
            <a:r>
              <a:rPr dirty="0"/>
              <a:t>off</a:t>
            </a:r>
            <a:r>
              <a:rPr spc="-45" dirty="0"/>
              <a:t> </a:t>
            </a:r>
            <a:r>
              <a:rPr spc="-10" dirty="0"/>
              <a:t>“Reservation”.</a:t>
            </a:r>
            <a:r>
              <a:rPr spc="240" dirty="0"/>
              <a:t> </a:t>
            </a:r>
            <a:r>
              <a:rPr dirty="0"/>
              <a:t>If</a:t>
            </a:r>
            <a:r>
              <a:rPr spc="-45" dirty="0"/>
              <a:t> </a:t>
            </a:r>
            <a:r>
              <a:rPr dirty="0"/>
              <a:t>you</a:t>
            </a:r>
            <a:r>
              <a:rPr spc="-45" dirty="0"/>
              <a:t> </a:t>
            </a:r>
            <a:r>
              <a:rPr dirty="0"/>
              <a:t>also</a:t>
            </a:r>
            <a:r>
              <a:rPr spc="-30" dirty="0"/>
              <a:t> </a:t>
            </a:r>
            <a:r>
              <a:rPr dirty="0"/>
              <a:t>need</a:t>
            </a:r>
            <a:r>
              <a:rPr spc="-30" dirty="0"/>
              <a:t> </a:t>
            </a:r>
            <a:r>
              <a:rPr dirty="0"/>
              <a:t>to</a:t>
            </a:r>
            <a:r>
              <a:rPr spc="-30" dirty="0"/>
              <a:t> </a:t>
            </a:r>
            <a:r>
              <a:rPr dirty="0"/>
              <a:t>be</a:t>
            </a:r>
            <a:r>
              <a:rPr spc="-35" dirty="0"/>
              <a:t> </a:t>
            </a:r>
            <a:r>
              <a:rPr dirty="0"/>
              <a:t>able</a:t>
            </a:r>
            <a:r>
              <a:rPr spc="-30" dirty="0"/>
              <a:t> </a:t>
            </a:r>
            <a:r>
              <a:rPr dirty="0"/>
              <a:t>to</a:t>
            </a:r>
            <a:r>
              <a:rPr spc="-30" dirty="0"/>
              <a:t> </a:t>
            </a:r>
            <a:r>
              <a:rPr spc="-10" dirty="0"/>
              <a:t>view/pay/dispute </a:t>
            </a:r>
            <a:r>
              <a:rPr lang="en-US" spc="-10" dirty="0"/>
              <a:t> </a:t>
            </a:r>
            <a:r>
              <a:rPr spc="-10" dirty="0"/>
              <a:t>invoices,</a:t>
            </a:r>
            <a:r>
              <a:rPr spc="-25" dirty="0"/>
              <a:t> </a:t>
            </a:r>
            <a:r>
              <a:rPr dirty="0"/>
              <a:t>you</a:t>
            </a:r>
            <a:r>
              <a:rPr spc="-45" dirty="0"/>
              <a:t> </a:t>
            </a:r>
            <a:r>
              <a:rPr dirty="0"/>
              <a:t>will</a:t>
            </a:r>
            <a:r>
              <a:rPr spc="-25" dirty="0"/>
              <a:t> </a:t>
            </a:r>
            <a:r>
              <a:rPr dirty="0"/>
              <a:t>also</a:t>
            </a:r>
            <a:r>
              <a:rPr spc="-30" dirty="0"/>
              <a:t> </a:t>
            </a:r>
            <a:r>
              <a:rPr dirty="0"/>
              <a:t>need</a:t>
            </a:r>
            <a:r>
              <a:rPr spc="-25" dirty="0"/>
              <a:t> </a:t>
            </a:r>
            <a:r>
              <a:rPr dirty="0"/>
              <a:t>to</a:t>
            </a:r>
            <a:r>
              <a:rPr spc="-25" dirty="0"/>
              <a:t> </a:t>
            </a:r>
            <a:r>
              <a:rPr dirty="0"/>
              <a:t>select</a:t>
            </a:r>
            <a:r>
              <a:rPr spc="-20" dirty="0"/>
              <a:t> </a:t>
            </a:r>
            <a:r>
              <a:rPr lang="en-US" spc="-20" dirty="0"/>
              <a:t>Invoice Portal and </a:t>
            </a:r>
            <a:r>
              <a:rPr lang="en-US" dirty="0"/>
              <a:t>Per Diem Invoice Disputes</a:t>
            </a:r>
            <a:r>
              <a:rPr lang="en-US" spc="-10" dirty="0"/>
              <a:t>. If you need access to view and dispute damage invoices, select Damage Rebill Invoice Disputes.</a:t>
            </a:r>
            <a:endParaRPr spc="-10" dirty="0"/>
          </a:p>
          <a:p>
            <a:pPr marL="323850" indent="-173990">
              <a:lnSpc>
                <a:spcPct val="100000"/>
              </a:lnSpc>
              <a:spcBef>
                <a:spcPts val="1680"/>
              </a:spcBef>
              <a:buAutoNum type="arabicPeriod" startAt="3"/>
              <a:tabLst>
                <a:tab pos="323850" algn="l"/>
              </a:tabLst>
            </a:pPr>
            <a:r>
              <a:rPr dirty="0"/>
              <a:t>Motor</a:t>
            </a:r>
            <a:r>
              <a:rPr spc="-40" dirty="0"/>
              <a:t> </a:t>
            </a:r>
            <a:r>
              <a:rPr spc="-10" dirty="0"/>
              <a:t>carriers</a:t>
            </a:r>
            <a:r>
              <a:rPr spc="-35" dirty="0"/>
              <a:t> </a:t>
            </a:r>
            <a:r>
              <a:rPr dirty="0"/>
              <a:t>should</a:t>
            </a:r>
            <a:r>
              <a:rPr spc="-30" dirty="0"/>
              <a:t> </a:t>
            </a:r>
            <a:r>
              <a:rPr dirty="0"/>
              <a:t>select</a:t>
            </a:r>
            <a:r>
              <a:rPr spc="-10" dirty="0"/>
              <a:t> </a:t>
            </a:r>
            <a:r>
              <a:rPr i="1" dirty="0">
                <a:latin typeface="Calibri"/>
                <a:cs typeface="Calibri"/>
              </a:rPr>
              <a:t>motor</a:t>
            </a:r>
            <a:r>
              <a:rPr i="1" spc="-50" dirty="0">
                <a:latin typeface="Calibri"/>
                <a:cs typeface="Calibri"/>
              </a:rPr>
              <a:t> </a:t>
            </a:r>
            <a:r>
              <a:rPr i="1" dirty="0">
                <a:latin typeface="Calibri"/>
                <a:cs typeface="Calibri"/>
              </a:rPr>
              <a:t>carrier</a:t>
            </a:r>
            <a:r>
              <a:rPr i="1" spc="-35" dirty="0">
                <a:latin typeface="Calibri"/>
                <a:cs typeface="Calibri"/>
              </a:rPr>
              <a:t> </a:t>
            </a:r>
            <a:r>
              <a:rPr dirty="0"/>
              <a:t>as</a:t>
            </a:r>
            <a:r>
              <a:rPr spc="-25" dirty="0"/>
              <a:t> </a:t>
            </a:r>
            <a:r>
              <a:rPr dirty="0"/>
              <a:t>their</a:t>
            </a:r>
            <a:r>
              <a:rPr spc="-15" dirty="0"/>
              <a:t> </a:t>
            </a:r>
            <a:r>
              <a:rPr spc="-10" dirty="0"/>
              <a:t>company</a:t>
            </a:r>
            <a:r>
              <a:rPr spc="-15" dirty="0"/>
              <a:t> </a:t>
            </a:r>
            <a:r>
              <a:rPr spc="-10" dirty="0"/>
              <a:t>type.</a:t>
            </a:r>
          </a:p>
        </p:txBody>
      </p:sp>
      <p:sp>
        <p:nvSpPr>
          <p:cNvPr id="15" name="object 15"/>
          <p:cNvSpPr txBox="1"/>
          <p:nvPr/>
        </p:nvSpPr>
        <p:spPr>
          <a:xfrm>
            <a:off x="607872" y="8063610"/>
            <a:ext cx="6116955" cy="666115"/>
          </a:xfrm>
          <a:prstGeom prst="rect">
            <a:avLst/>
          </a:prstGeom>
        </p:spPr>
        <p:txBody>
          <a:bodyPr vert="horz" wrap="square" lIns="0" tIns="12700" rIns="0" bIns="0" rtlCol="0">
            <a:spAutoFit/>
          </a:bodyPr>
          <a:lstStyle/>
          <a:p>
            <a:pPr marL="12700" marR="5080">
              <a:lnSpc>
                <a:spcPct val="100000"/>
              </a:lnSpc>
              <a:spcBef>
                <a:spcPts val="100"/>
              </a:spcBef>
            </a:pPr>
            <a:r>
              <a:rPr sz="1400" spc="-30" dirty="0">
                <a:latin typeface="Calibri"/>
                <a:cs typeface="Calibri"/>
              </a:rPr>
              <a:t>You</a:t>
            </a:r>
            <a:r>
              <a:rPr sz="1400" spc="-45" dirty="0">
                <a:latin typeface="Calibri"/>
                <a:cs typeface="Calibri"/>
              </a:rPr>
              <a:t> </a:t>
            </a:r>
            <a:r>
              <a:rPr sz="1400" dirty="0">
                <a:latin typeface="Calibri"/>
                <a:cs typeface="Calibri"/>
              </a:rPr>
              <a:t>will</a:t>
            </a:r>
            <a:r>
              <a:rPr sz="1400" spc="-50" dirty="0">
                <a:latin typeface="Calibri"/>
                <a:cs typeface="Calibri"/>
              </a:rPr>
              <a:t> </a:t>
            </a:r>
            <a:r>
              <a:rPr sz="1400" dirty="0">
                <a:latin typeface="Calibri"/>
                <a:cs typeface="Calibri"/>
              </a:rPr>
              <a:t>receive</a:t>
            </a:r>
            <a:r>
              <a:rPr sz="1400" spc="-40" dirty="0">
                <a:latin typeface="Calibri"/>
                <a:cs typeface="Calibri"/>
              </a:rPr>
              <a:t> </a:t>
            </a:r>
            <a:r>
              <a:rPr sz="1400" dirty="0">
                <a:latin typeface="Calibri"/>
                <a:cs typeface="Calibri"/>
              </a:rPr>
              <a:t>a</a:t>
            </a:r>
            <a:r>
              <a:rPr sz="1400" spc="-40" dirty="0">
                <a:latin typeface="Calibri"/>
                <a:cs typeface="Calibri"/>
              </a:rPr>
              <a:t> </a:t>
            </a:r>
            <a:r>
              <a:rPr sz="1400" dirty="0">
                <a:latin typeface="Calibri"/>
                <a:cs typeface="Calibri"/>
              </a:rPr>
              <a:t>new</a:t>
            </a:r>
            <a:r>
              <a:rPr sz="1400" spc="-40" dirty="0">
                <a:latin typeface="Calibri"/>
                <a:cs typeface="Calibri"/>
              </a:rPr>
              <a:t> </a:t>
            </a:r>
            <a:r>
              <a:rPr sz="1400" spc="-10" dirty="0">
                <a:latin typeface="Calibri"/>
                <a:cs typeface="Calibri"/>
              </a:rPr>
              <a:t>registration</a:t>
            </a:r>
            <a:r>
              <a:rPr sz="1400" spc="-40" dirty="0">
                <a:latin typeface="Calibri"/>
                <a:cs typeface="Calibri"/>
              </a:rPr>
              <a:t> </a:t>
            </a:r>
            <a:r>
              <a:rPr sz="1400" dirty="0">
                <a:latin typeface="Calibri"/>
                <a:cs typeface="Calibri"/>
              </a:rPr>
              <a:t>email</a:t>
            </a:r>
            <a:r>
              <a:rPr sz="1400" spc="-35" dirty="0">
                <a:latin typeface="Calibri"/>
                <a:cs typeface="Calibri"/>
              </a:rPr>
              <a:t> </a:t>
            </a:r>
            <a:r>
              <a:rPr sz="1400" dirty="0">
                <a:latin typeface="Calibri"/>
                <a:cs typeface="Calibri"/>
              </a:rPr>
              <a:t>after</a:t>
            </a:r>
            <a:r>
              <a:rPr sz="1400" spc="-50" dirty="0">
                <a:latin typeface="Calibri"/>
                <a:cs typeface="Calibri"/>
              </a:rPr>
              <a:t> </a:t>
            </a:r>
            <a:r>
              <a:rPr sz="1400" spc="-10" dirty="0">
                <a:latin typeface="Calibri"/>
                <a:cs typeface="Calibri"/>
              </a:rPr>
              <a:t>submitting</a:t>
            </a:r>
            <a:r>
              <a:rPr sz="1400" spc="-20" dirty="0">
                <a:latin typeface="Calibri"/>
                <a:cs typeface="Calibri"/>
              </a:rPr>
              <a:t> </a:t>
            </a:r>
            <a:r>
              <a:rPr sz="1400" dirty="0">
                <a:latin typeface="Calibri"/>
                <a:cs typeface="Calibri"/>
              </a:rPr>
              <a:t>your</a:t>
            </a:r>
            <a:r>
              <a:rPr sz="1400" spc="-55" dirty="0">
                <a:latin typeface="Calibri"/>
                <a:cs typeface="Calibri"/>
              </a:rPr>
              <a:t> </a:t>
            </a:r>
            <a:r>
              <a:rPr sz="1400" dirty="0">
                <a:latin typeface="Calibri"/>
                <a:cs typeface="Calibri"/>
              </a:rPr>
              <a:t>registration.</a:t>
            </a:r>
            <a:r>
              <a:rPr sz="1400" spc="210" dirty="0">
                <a:latin typeface="Calibri"/>
                <a:cs typeface="Calibri"/>
              </a:rPr>
              <a:t> </a:t>
            </a:r>
            <a:r>
              <a:rPr sz="1400" spc="-20" dirty="0">
                <a:latin typeface="Calibri"/>
                <a:cs typeface="Calibri"/>
              </a:rPr>
              <a:t>Your </a:t>
            </a:r>
            <a:r>
              <a:rPr sz="1400" dirty="0">
                <a:latin typeface="Calibri"/>
                <a:cs typeface="Calibri"/>
              </a:rPr>
              <a:t>account</a:t>
            </a:r>
            <a:r>
              <a:rPr sz="1400" spc="-25" dirty="0">
                <a:latin typeface="Calibri"/>
                <a:cs typeface="Calibri"/>
              </a:rPr>
              <a:t> </a:t>
            </a:r>
            <a:r>
              <a:rPr sz="1400" dirty="0">
                <a:latin typeface="Calibri"/>
                <a:cs typeface="Calibri"/>
              </a:rPr>
              <a:t>will</a:t>
            </a:r>
            <a:r>
              <a:rPr sz="1400" spc="-25" dirty="0">
                <a:latin typeface="Calibri"/>
                <a:cs typeface="Calibri"/>
              </a:rPr>
              <a:t> </a:t>
            </a:r>
            <a:r>
              <a:rPr sz="1400" dirty="0">
                <a:latin typeface="Calibri"/>
                <a:cs typeface="Calibri"/>
              </a:rPr>
              <a:t>be</a:t>
            </a:r>
            <a:r>
              <a:rPr sz="1400" spc="-25" dirty="0">
                <a:latin typeface="Calibri"/>
                <a:cs typeface="Calibri"/>
              </a:rPr>
              <a:t> </a:t>
            </a:r>
            <a:r>
              <a:rPr sz="1400" dirty="0">
                <a:latin typeface="Calibri"/>
                <a:cs typeface="Calibri"/>
              </a:rPr>
              <a:t>pending</a:t>
            </a:r>
            <a:r>
              <a:rPr sz="1400" spc="-15" dirty="0">
                <a:latin typeface="Calibri"/>
                <a:cs typeface="Calibri"/>
              </a:rPr>
              <a:t> </a:t>
            </a:r>
            <a:r>
              <a:rPr sz="1400" dirty="0">
                <a:latin typeface="Calibri"/>
                <a:cs typeface="Calibri"/>
              </a:rPr>
              <a:t>until</a:t>
            </a:r>
            <a:r>
              <a:rPr sz="1400" spc="-10" dirty="0">
                <a:latin typeface="Calibri"/>
                <a:cs typeface="Calibri"/>
              </a:rPr>
              <a:t> </a:t>
            </a:r>
            <a:r>
              <a:rPr sz="1400" dirty="0">
                <a:latin typeface="Calibri"/>
                <a:cs typeface="Calibri"/>
              </a:rPr>
              <a:t>a</a:t>
            </a:r>
            <a:r>
              <a:rPr sz="1400" spc="-30" dirty="0">
                <a:latin typeface="Calibri"/>
                <a:cs typeface="Calibri"/>
              </a:rPr>
              <a:t> </a:t>
            </a:r>
            <a:r>
              <a:rPr sz="1400" dirty="0">
                <a:latin typeface="Calibri"/>
                <a:cs typeface="Calibri"/>
              </a:rPr>
              <a:t>CCM</a:t>
            </a:r>
            <a:r>
              <a:rPr sz="1400" spc="-20" dirty="0">
                <a:latin typeface="Calibri"/>
                <a:cs typeface="Calibri"/>
              </a:rPr>
              <a:t> </a:t>
            </a:r>
            <a:r>
              <a:rPr sz="1400" spc="-10" dirty="0">
                <a:latin typeface="Calibri"/>
                <a:cs typeface="Calibri"/>
              </a:rPr>
              <a:t>Shipments</a:t>
            </a:r>
            <a:r>
              <a:rPr sz="1400" spc="-20" dirty="0">
                <a:latin typeface="Calibri"/>
                <a:cs typeface="Calibri"/>
              </a:rPr>
              <a:t> </a:t>
            </a:r>
            <a:r>
              <a:rPr sz="1400" spc="-10" dirty="0">
                <a:latin typeface="Calibri"/>
                <a:cs typeface="Calibri"/>
              </a:rPr>
              <a:t>System</a:t>
            </a:r>
            <a:r>
              <a:rPr sz="1400" spc="-45" dirty="0">
                <a:latin typeface="Calibri"/>
                <a:cs typeface="Calibri"/>
              </a:rPr>
              <a:t> </a:t>
            </a:r>
            <a:r>
              <a:rPr sz="1400" spc="-10" dirty="0">
                <a:latin typeface="Calibri"/>
                <a:cs typeface="Calibri"/>
              </a:rPr>
              <a:t>Administrator</a:t>
            </a:r>
            <a:r>
              <a:rPr sz="1400" spc="-40" dirty="0">
                <a:latin typeface="Calibri"/>
                <a:cs typeface="Calibri"/>
              </a:rPr>
              <a:t> </a:t>
            </a:r>
            <a:r>
              <a:rPr sz="1400" dirty="0">
                <a:latin typeface="Calibri"/>
                <a:cs typeface="Calibri"/>
              </a:rPr>
              <a:t>can</a:t>
            </a:r>
            <a:r>
              <a:rPr sz="1400" spc="-25" dirty="0">
                <a:latin typeface="Calibri"/>
                <a:cs typeface="Calibri"/>
              </a:rPr>
              <a:t> </a:t>
            </a:r>
            <a:r>
              <a:rPr sz="1400" dirty="0">
                <a:latin typeface="Calibri"/>
                <a:cs typeface="Calibri"/>
              </a:rPr>
              <a:t>verify</a:t>
            </a:r>
            <a:r>
              <a:rPr sz="1400" spc="-40" dirty="0">
                <a:latin typeface="Calibri"/>
                <a:cs typeface="Calibri"/>
              </a:rPr>
              <a:t> </a:t>
            </a:r>
            <a:r>
              <a:rPr sz="1400" spc="-20" dirty="0">
                <a:latin typeface="Calibri"/>
                <a:cs typeface="Calibri"/>
              </a:rPr>
              <a:t>your </a:t>
            </a:r>
            <a:r>
              <a:rPr sz="1400" dirty="0">
                <a:latin typeface="Calibri"/>
                <a:cs typeface="Calibri"/>
              </a:rPr>
              <a:t>account.</a:t>
            </a:r>
            <a:r>
              <a:rPr sz="1400" spc="-40" dirty="0">
                <a:latin typeface="Calibri"/>
                <a:cs typeface="Calibri"/>
              </a:rPr>
              <a:t> </a:t>
            </a:r>
            <a:r>
              <a:rPr sz="1400" spc="-30" dirty="0">
                <a:latin typeface="Calibri"/>
                <a:cs typeface="Calibri"/>
              </a:rPr>
              <a:t>You</a:t>
            </a:r>
            <a:r>
              <a:rPr sz="1400" spc="-40" dirty="0">
                <a:latin typeface="Calibri"/>
                <a:cs typeface="Calibri"/>
              </a:rPr>
              <a:t> </a:t>
            </a:r>
            <a:r>
              <a:rPr sz="1400" dirty="0">
                <a:latin typeface="Calibri"/>
                <a:cs typeface="Calibri"/>
              </a:rPr>
              <a:t>will</a:t>
            </a:r>
            <a:r>
              <a:rPr sz="1400" spc="-50" dirty="0">
                <a:latin typeface="Calibri"/>
                <a:cs typeface="Calibri"/>
              </a:rPr>
              <a:t> </a:t>
            </a:r>
            <a:r>
              <a:rPr sz="1400" dirty="0">
                <a:latin typeface="Calibri"/>
                <a:cs typeface="Calibri"/>
              </a:rPr>
              <a:t>receive</a:t>
            </a:r>
            <a:r>
              <a:rPr sz="1400" spc="-30" dirty="0">
                <a:latin typeface="Calibri"/>
                <a:cs typeface="Calibri"/>
              </a:rPr>
              <a:t> </a:t>
            </a:r>
            <a:r>
              <a:rPr sz="1400" dirty="0">
                <a:latin typeface="Calibri"/>
                <a:cs typeface="Calibri"/>
              </a:rPr>
              <a:t>another</a:t>
            </a:r>
            <a:r>
              <a:rPr sz="1400" spc="-30" dirty="0">
                <a:latin typeface="Calibri"/>
                <a:cs typeface="Calibri"/>
              </a:rPr>
              <a:t> </a:t>
            </a:r>
            <a:r>
              <a:rPr sz="1400" dirty="0">
                <a:latin typeface="Calibri"/>
                <a:cs typeface="Calibri"/>
              </a:rPr>
              <a:t>email</a:t>
            </a:r>
            <a:r>
              <a:rPr sz="1400" spc="-40" dirty="0">
                <a:latin typeface="Calibri"/>
                <a:cs typeface="Calibri"/>
              </a:rPr>
              <a:t> </a:t>
            </a:r>
            <a:r>
              <a:rPr sz="1400" dirty="0">
                <a:latin typeface="Calibri"/>
                <a:cs typeface="Calibri"/>
              </a:rPr>
              <a:t>once</a:t>
            </a:r>
            <a:r>
              <a:rPr sz="1400" spc="-40" dirty="0">
                <a:latin typeface="Calibri"/>
                <a:cs typeface="Calibri"/>
              </a:rPr>
              <a:t> </a:t>
            </a:r>
            <a:r>
              <a:rPr sz="1400" dirty="0">
                <a:latin typeface="Calibri"/>
                <a:cs typeface="Calibri"/>
              </a:rPr>
              <a:t>your</a:t>
            </a:r>
            <a:r>
              <a:rPr sz="1400" spc="-55" dirty="0">
                <a:latin typeface="Calibri"/>
                <a:cs typeface="Calibri"/>
              </a:rPr>
              <a:t> </a:t>
            </a:r>
            <a:r>
              <a:rPr sz="1400" dirty="0">
                <a:latin typeface="Calibri"/>
                <a:cs typeface="Calibri"/>
              </a:rPr>
              <a:t>account</a:t>
            </a:r>
            <a:r>
              <a:rPr sz="1400" spc="-40" dirty="0">
                <a:latin typeface="Calibri"/>
                <a:cs typeface="Calibri"/>
              </a:rPr>
              <a:t> </a:t>
            </a:r>
            <a:r>
              <a:rPr sz="1400" dirty="0">
                <a:latin typeface="Calibri"/>
                <a:cs typeface="Calibri"/>
              </a:rPr>
              <a:t>has</a:t>
            </a:r>
            <a:r>
              <a:rPr sz="1400" spc="-35" dirty="0">
                <a:latin typeface="Calibri"/>
                <a:cs typeface="Calibri"/>
              </a:rPr>
              <a:t> </a:t>
            </a:r>
            <a:r>
              <a:rPr sz="1400" dirty="0">
                <a:latin typeface="Calibri"/>
                <a:cs typeface="Calibri"/>
              </a:rPr>
              <a:t>been</a:t>
            </a:r>
            <a:r>
              <a:rPr sz="1400" spc="-40" dirty="0">
                <a:latin typeface="Calibri"/>
                <a:cs typeface="Calibri"/>
              </a:rPr>
              <a:t> </a:t>
            </a:r>
            <a:r>
              <a:rPr sz="1400" spc="-10" dirty="0">
                <a:latin typeface="Calibri"/>
                <a:cs typeface="Calibri"/>
              </a:rPr>
              <a:t>activated.</a:t>
            </a:r>
            <a:endParaRPr sz="1400" dirty="0">
              <a:latin typeface="Calibri"/>
              <a:cs typeface="Calibri"/>
            </a:endParaRPr>
          </a:p>
        </p:txBody>
      </p:sp>
      <p:sp>
        <p:nvSpPr>
          <p:cNvPr id="16" name="object 16"/>
          <p:cNvSpPr/>
          <p:nvPr/>
        </p:nvSpPr>
        <p:spPr>
          <a:xfrm>
            <a:off x="2819400" y="9525000"/>
            <a:ext cx="4726940" cy="0"/>
          </a:xfrm>
          <a:custGeom>
            <a:avLst/>
            <a:gdLst/>
            <a:ahLst/>
            <a:cxnLst/>
            <a:rect l="l" t="t" r="r" b="b"/>
            <a:pathLst>
              <a:path w="4726940">
                <a:moveTo>
                  <a:pt x="0" y="0"/>
                </a:moveTo>
                <a:lnTo>
                  <a:pt x="4726685" y="0"/>
                </a:lnTo>
              </a:path>
            </a:pathLst>
          </a:custGeom>
          <a:ln w="6096">
            <a:solidFill>
              <a:srgbClr val="85171D"/>
            </a:solidFill>
          </a:ln>
        </p:spPr>
        <p:txBody>
          <a:bodyPr wrap="square" lIns="0" tIns="0" rIns="0" bIns="0" rtlCol="0"/>
          <a:lstStyle/>
          <a:p>
            <a:endParaRPr/>
          </a:p>
        </p:txBody>
      </p:sp>
      <p:sp>
        <p:nvSpPr>
          <p:cNvPr id="17" name="object 17"/>
          <p:cNvSpPr txBox="1"/>
          <p:nvPr/>
        </p:nvSpPr>
        <p:spPr>
          <a:xfrm>
            <a:off x="3394709" y="9678416"/>
            <a:ext cx="4217035" cy="197490"/>
          </a:xfrm>
          <a:prstGeom prst="rect">
            <a:avLst/>
          </a:prstGeom>
        </p:spPr>
        <p:txBody>
          <a:bodyPr vert="horz" wrap="square" lIns="0" tIns="12700" rIns="0" bIns="0" rtlCol="0">
            <a:spAutoFit/>
          </a:bodyPr>
          <a:lstStyle/>
          <a:p>
            <a:pPr marL="12700">
              <a:lnSpc>
                <a:spcPct val="100000"/>
              </a:lnSpc>
              <a:spcBef>
                <a:spcPts val="100"/>
              </a:spcBef>
            </a:pPr>
            <a:r>
              <a:rPr sz="1200" b="1" dirty="0">
                <a:latin typeface="Calibri"/>
                <a:cs typeface="Calibri"/>
              </a:rPr>
              <a:t>Questions</a:t>
            </a:r>
            <a:r>
              <a:rPr sz="1200" b="1" spc="-30" dirty="0">
                <a:latin typeface="Calibri"/>
                <a:cs typeface="Calibri"/>
              </a:rPr>
              <a:t> </a:t>
            </a:r>
            <a:r>
              <a:rPr sz="1200" b="1" dirty="0">
                <a:latin typeface="Calibri"/>
                <a:cs typeface="Calibri"/>
              </a:rPr>
              <a:t>or</a:t>
            </a:r>
            <a:r>
              <a:rPr sz="1200" b="1" spc="-25" dirty="0">
                <a:latin typeface="Calibri"/>
                <a:cs typeface="Calibri"/>
              </a:rPr>
              <a:t> </a:t>
            </a:r>
            <a:r>
              <a:rPr sz="1200" b="1" dirty="0">
                <a:latin typeface="Calibri"/>
                <a:cs typeface="Calibri"/>
              </a:rPr>
              <a:t>Issues?</a:t>
            </a:r>
            <a:r>
              <a:rPr sz="1200" b="1" spc="240" dirty="0">
                <a:latin typeface="Calibri"/>
                <a:cs typeface="Calibri"/>
              </a:rPr>
              <a:t> </a:t>
            </a:r>
            <a:r>
              <a:rPr sz="1200" dirty="0">
                <a:latin typeface="Calibri"/>
                <a:cs typeface="Calibri"/>
              </a:rPr>
              <a:t>Contact</a:t>
            </a:r>
            <a:r>
              <a:rPr sz="1200" spc="-35" dirty="0">
                <a:latin typeface="Calibri"/>
                <a:cs typeface="Calibri"/>
              </a:rPr>
              <a:t> </a:t>
            </a:r>
            <a:r>
              <a:rPr sz="1200" dirty="0">
                <a:latin typeface="Calibri"/>
                <a:cs typeface="Calibri"/>
              </a:rPr>
              <a:t>us</a:t>
            </a:r>
            <a:r>
              <a:rPr sz="1200" spc="-20" dirty="0">
                <a:latin typeface="Calibri"/>
                <a:cs typeface="Calibri"/>
              </a:rPr>
              <a:t> </a:t>
            </a:r>
            <a:r>
              <a:rPr sz="1200" dirty="0">
                <a:latin typeface="Calibri"/>
                <a:cs typeface="Calibri"/>
              </a:rPr>
              <a:t>at</a:t>
            </a:r>
            <a:r>
              <a:rPr sz="1200" spc="-20" dirty="0">
                <a:latin typeface="Calibri"/>
                <a:cs typeface="Calibri"/>
              </a:rPr>
              <a:t> </a:t>
            </a:r>
            <a:r>
              <a:rPr lang="en-US" sz="1200" u="sng" spc="-10" dirty="0">
                <a:solidFill>
                  <a:srgbClr val="0000FF"/>
                </a:solidFill>
                <a:uFill>
                  <a:solidFill>
                    <a:srgbClr val="0000FF"/>
                  </a:solidFill>
                </a:uFill>
                <a:latin typeface="Calibri"/>
                <a:cs typeface="Calibri"/>
                <a:hlinkClick r:id="rId3"/>
              </a:rPr>
              <a:t>sacplogistics</a:t>
            </a:r>
            <a:r>
              <a:rPr sz="1200" u="sng" spc="-10" dirty="0">
                <a:solidFill>
                  <a:srgbClr val="0000FF"/>
                </a:solidFill>
                <a:uFill>
                  <a:solidFill>
                    <a:srgbClr val="0000FF"/>
                  </a:solidFill>
                </a:uFill>
                <a:latin typeface="Calibri"/>
                <a:cs typeface="Calibri"/>
                <a:hlinkClick r:id="rId3"/>
              </a:rPr>
              <a:t>@ccmpool.com</a:t>
            </a:r>
            <a:endParaRPr sz="1200" dirty="0">
              <a:latin typeface="Calibri"/>
              <a:cs typeface="Calibri"/>
            </a:endParaRPr>
          </a:p>
        </p:txBody>
      </p:sp>
      <p:pic>
        <p:nvPicPr>
          <p:cNvPr id="19" name="Picture 18">
            <a:extLst>
              <a:ext uri="{FF2B5EF4-FFF2-40B4-BE49-F238E27FC236}">
                <a16:creationId xmlns:a16="http://schemas.microsoft.com/office/drawing/2014/main" id="{6F75C0BC-6056-7586-5CC0-4EDDE7273286}"/>
              </a:ext>
            </a:extLst>
          </p:cNvPr>
          <p:cNvPicPr>
            <a:picLocks noChangeAspect="1"/>
          </p:cNvPicPr>
          <p:nvPr/>
        </p:nvPicPr>
        <p:blipFill>
          <a:blip r:embed="rId4"/>
          <a:stretch>
            <a:fillRect/>
          </a:stretch>
        </p:blipFill>
        <p:spPr>
          <a:xfrm>
            <a:off x="278384" y="4917843"/>
            <a:ext cx="7318452" cy="2876023"/>
          </a:xfrm>
          <a:prstGeom prst="rect">
            <a:avLst/>
          </a:prstGeom>
        </p:spPr>
      </p:pic>
      <p:pic>
        <p:nvPicPr>
          <p:cNvPr id="21" name="Picture 20">
            <a:extLst>
              <a:ext uri="{FF2B5EF4-FFF2-40B4-BE49-F238E27FC236}">
                <a16:creationId xmlns:a16="http://schemas.microsoft.com/office/drawing/2014/main" id="{A1BCA1E1-F926-225F-71EE-DDE11EB2785B}"/>
              </a:ext>
            </a:extLst>
          </p:cNvPr>
          <p:cNvPicPr>
            <a:picLocks noChangeAspect="1"/>
          </p:cNvPicPr>
          <p:nvPr/>
        </p:nvPicPr>
        <p:blipFill>
          <a:blip r:embed="rId5"/>
          <a:stretch>
            <a:fillRect/>
          </a:stretch>
        </p:blipFill>
        <p:spPr>
          <a:xfrm>
            <a:off x="308201" y="9222015"/>
            <a:ext cx="2170298" cy="7704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0" y="0"/>
            <a:ext cx="7772400" cy="190500"/>
          </a:xfrm>
          <a:custGeom>
            <a:avLst/>
            <a:gdLst/>
            <a:ahLst/>
            <a:cxnLst/>
            <a:rect l="l" t="t" r="r" b="b"/>
            <a:pathLst>
              <a:path w="7772400" h="190500">
                <a:moveTo>
                  <a:pt x="7772400" y="0"/>
                </a:moveTo>
                <a:lnTo>
                  <a:pt x="0" y="0"/>
                </a:lnTo>
                <a:lnTo>
                  <a:pt x="0" y="190500"/>
                </a:lnTo>
                <a:lnTo>
                  <a:pt x="7772400" y="190500"/>
                </a:lnTo>
                <a:lnTo>
                  <a:pt x="7772400" y="0"/>
                </a:lnTo>
                <a:close/>
              </a:path>
            </a:pathLst>
          </a:custGeom>
          <a:solidFill>
            <a:srgbClr val="85171D"/>
          </a:solidFill>
        </p:spPr>
        <p:txBody>
          <a:bodyPr wrap="square" lIns="0" tIns="0" rIns="0" bIns="0" rtlCol="0"/>
          <a:lstStyle/>
          <a:p>
            <a:endParaRPr/>
          </a:p>
        </p:txBody>
      </p:sp>
      <p:sp>
        <p:nvSpPr>
          <p:cNvPr id="5" name="object 5"/>
          <p:cNvSpPr/>
          <p:nvPr/>
        </p:nvSpPr>
        <p:spPr>
          <a:xfrm>
            <a:off x="2819400" y="9525000"/>
            <a:ext cx="4726940" cy="0"/>
          </a:xfrm>
          <a:custGeom>
            <a:avLst/>
            <a:gdLst/>
            <a:ahLst/>
            <a:cxnLst/>
            <a:rect l="l" t="t" r="r" b="b"/>
            <a:pathLst>
              <a:path w="4726940">
                <a:moveTo>
                  <a:pt x="0" y="0"/>
                </a:moveTo>
                <a:lnTo>
                  <a:pt x="4726685" y="0"/>
                </a:lnTo>
              </a:path>
            </a:pathLst>
          </a:custGeom>
          <a:ln w="6096">
            <a:solidFill>
              <a:srgbClr val="85171D"/>
            </a:solidFill>
          </a:ln>
        </p:spPr>
        <p:txBody>
          <a:bodyPr wrap="square" lIns="0" tIns="0" rIns="0" bIns="0" rtlCol="0"/>
          <a:lstStyle/>
          <a:p>
            <a:endParaRPr/>
          </a:p>
        </p:txBody>
      </p:sp>
      <p:sp>
        <p:nvSpPr>
          <p:cNvPr id="6" name="object 6"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USING</a:t>
            </a:r>
            <a:r>
              <a:rPr spc="-150" dirty="0"/>
              <a:t> </a:t>
            </a:r>
            <a:r>
              <a:rPr dirty="0"/>
              <a:t>THE</a:t>
            </a:r>
            <a:r>
              <a:rPr spc="-125" dirty="0"/>
              <a:t> </a:t>
            </a:r>
            <a:r>
              <a:rPr spc="-10" dirty="0"/>
              <a:t>SYSTEM</a:t>
            </a:r>
          </a:p>
        </p:txBody>
      </p:sp>
      <p:sp>
        <p:nvSpPr>
          <p:cNvPr id="7" name="object 7"/>
          <p:cNvSpPr txBox="1"/>
          <p:nvPr/>
        </p:nvSpPr>
        <p:spPr>
          <a:xfrm>
            <a:off x="307340" y="1509471"/>
            <a:ext cx="6873875" cy="1123315"/>
          </a:xfrm>
          <a:prstGeom prst="rect">
            <a:avLst/>
          </a:prstGeom>
        </p:spPr>
        <p:txBody>
          <a:bodyPr vert="horz" wrap="square" lIns="0" tIns="12700" rIns="0" bIns="0" rtlCol="0">
            <a:spAutoFit/>
          </a:bodyPr>
          <a:lstStyle/>
          <a:p>
            <a:pPr marL="12700" marR="5080" algn="just">
              <a:lnSpc>
                <a:spcPct val="100000"/>
              </a:lnSpc>
              <a:spcBef>
                <a:spcPts val="100"/>
              </a:spcBef>
            </a:pPr>
            <a:r>
              <a:rPr sz="1800" spc="-35" dirty="0">
                <a:latin typeface="Calibri"/>
                <a:cs typeface="Calibri"/>
              </a:rPr>
              <a:t>You</a:t>
            </a:r>
            <a:r>
              <a:rPr sz="1800" spc="-40" dirty="0">
                <a:latin typeface="Calibri"/>
                <a:cs typeface="Calibri"/>
              </a:rPr>
              <a:t> </a:t>
            </a:r>
            <a:r>
              <a:rPr sz="1800" dirty="0">
                <a:latin typeface="Calibri"/>
                <a:cs typeface="Calibri"/>
              </a:rPr>
              <a:t>will</a:t>
            </a:r>
            <a:r>
              <a:rPr sz="1800" spc="-15" dirty="0">
                <a:latin typeface="Calibri"/>
                <a:cs typeface="Calibri"/>
              </a:rPr>
              <a:t> </a:t>
            </a:r>
            <a:r>
              <a:rPr sz="1800" dirty="0">
                <a:latin typeface="Calibri"/>
                <a:cs typeface="Calibri"/>
              </a:rPr>
              <a:t>be</a:t>
            </a:r>
            <a:r>
              <a:rPr sz="1800" spc="-20" dirty="0">
                <a:latin typeface="Calibri"/>
                <a:cs typeface="Calibri"/>
              </a:rPr>
              <a:t> </a:t>
            </a:r>
            <a:r>
              <a:rPr sz="1800" dirty="0">
                <a:latin typeface="Calibri"/>
                <a:cs typeface="Calibri"/>
              </a:rPr>
              <a:t>sent</a:t>
            </a:r>
            <a:r>
              <a:rPr sz="1800" spc="-45" dirty="0">
                <a:latin typeface="Calibri"/>
                <a:cs typeface="Calibri"/>
              </a:rPr>
              <a:t> </a:t>
            </a:r>
            <a:r>
              <a:rPr sz="1800" dirty="0">
                <a:latin typeface="Calibri"/>
                <a:cs typeface="Calibri"/>
              </a:rPr>
              <a:t>an</a:t>
            </a:r>
            <a:r>
              <a:rPr sz="1800" spc="-20" dirty="0">
                <a:latin typeface="Calibri"/>
                <a:cs typeface="Calibri"/>
              </a:rPr>
              <a:t> </a:t>
            </a:r>
            <a:r>
              <a:rPr sz="1800" dirty="0">
                <a:latin typeface="Calibri"/>
                <a:cs typeface="Calibri"/>
              </a:rPr>
              <a:t>email</a:t>
            </a:r>
            <a:r>
              <a:rPr sz="1800" spc="-40" dirty="0">
                <a:latin typeface="Calibri"/>
                <a:cs typeface="Calibri"/>
              </a:rPr>
              <a:t> </a:t>
            </a:r>
            <a:r>
              <a:rPr sz="1800" dirty="0">
                <a:latin typeface="Calibri"/>
                <a:cs typeface="Calibri"/>
              </a:rPr>
              <a:t>when</a:t>
            </a:r>
            <a:r>
              <a:rPr sz="1800" spc="-25" dirty="0">
                <a:latin typeface="Calibri"/>
                <a:cs typeface="Calibri"/>
              </a:rPr>
              <a:t> </a:t>
            </a:r>
            <a:r>
              <a:rPr sz="1800" dirty="0">
                <a:latin typeface="Calibri"/>
                <a:cs typeface="Calibri"/>
              </a:rPr>
              <a:t>your</a:t>
            </a:r>
            <a:r>
              <a:rPr sz="1800" spc="-25" dirty="0">
                <a:latin typeface="Calibri"/>
                <a:cs typeface="Calibri"/>
              </a:rPr>
              <a:t> </a:t>
            </a:r>
            <a:r>
              <a:rPr sz="1800" spc="-10" dirty="0">
                <a:latin typeface="Calibri"/>
                <a:cs typeface="Calibri"/>
              </a:rPr>
              <a:t>registration</a:t>
            </a:r>
            <a:r>
              <a:rPr sz="1800" spc="-25" dirty="0">
                <a:latin typeface="Calibri"/>
                <a:cs typeface="Calibri"/>
              </a:rPr>
              <a:t> </a:t>
            </a:r>
            <a:r>
              <a:rPr sz="1800" dirty="0">
                <a:latin typeface="Calibri"/>
                <a:cs typeface="Calibri"/>
              </a:rPr>
              <a:t>is</a:t>
            </a:r>
            <a:r>
              <a:rPr sz="1800" spc="-30" dirty="0">
                <a:latin typeface="Calibri"/>
                <a:cs typeface="Calibri"/>
              </a:rPr>
              <a:t> </a:t>
            </a:r>
            <a:r>
              <a:rPr sz="1800" dirty="0">
                <a:latin typeface="Calibri"/>
                <a:cs typeface="Calibri"/>
              </a:rPr>
              <a:t>confirmed.</a:t>
            </a:r>
            <a:r>
              <a:rPr sz="1800" spc="355" dirty="0">
                <a:latin typeface="Calibri"/>
                <a:cs typeface="Calibri"/>
              </a:rPr>
              <a:t> </a:t>
            </a:r>
            <a:r>
              <a:rPr sz="1800" dirty="0">
                <a:latin typeface="Calibri"/>
                <a:cs typeface="Calibri"/>
              </a:rPr>
              <a:t>When</a:t>
            </a:r>
            <a:r>
              <a:rPr sz="1800" spc="-20" dirty="0">
                <a:latin typeface="Calibri"/>
                <a:cs typeface="Calibri"/>
              </a:rPr>
              <a:t> </a:t>
            </a:r>
            <a:r>
              <a:rPr sz="1800" spc="-25" dirty="0">
                <a:latin typeface="Calibri"/>
                <a:cs typeface="Calibri"/>
              </a:rPr>
              <a:t>you </a:t>
            </a:r>
            <a:r>
              <a:rPr sz="1800" dirty="0">
                <a:latin typeface="Calibri"/>
                <a:cs typeface="Calibri"/>
              </a:rPr>
              <a:t>return</a:t>
            </a:r>
            <a:r>
              <a:rPr sz="1800" spc="-25" dirty="0">
                <a:latin typeface="Calibri"/>
                <a:cs typeface="Calibri"/>
              </a:rPr>
              <a:t> </a:t>
            </a:r>
            <a:r>
              <a:rPr sz="1800" dirty="0">
                <a:latin typeface="Calibri"/>
                <a:cs typeface="Calibri"/>
              </a:rPr>
              <a:t>to</a:t>
            </a:r>
            <a:r>
              <a:rPr sz="1800" spc="-35" dirty="0">
                <a:latin typeface="Calibri"/>
                <a:cs typeface="Calibri"/>
              </a:rPr>
              <a:t> </a:t>
            </a:r>
            <a:r>
              <a:rPr sz="1800" spc="-10" dirty="0">
                <a:latin typeface="Calibri"/>
                <a:cs typeface="Calibri"/>
              </a:rPr>
              <a:t>CCMShipments.com,</a:t>
            </a:r>
            <a:r>
              <a:rPr sz="1800" spc="-30" dirty="0">
                <a:latin typeface="Calibri"/>
                <a:cs typeface="Calibri"/>
              </a:rPr>
              <a:t> </a:t>
            </a:r>
            <a:r>
              <a:rPr sz="1800" dirty="0">
                <a:latin typeface="Calibri"/>
                <a:cs typeface="Calibri"/>
              </a:rPr>
              <a:t>please</a:t>
            </a:r>
            <a:r>
              <a:rPr sz="1800" spc="-30" dirty="0">
                <a:latin typeface="Calibri"/>
                <a:cs typeface="Calibri"/>
              </a:rPr>
              <a:t> </a:t>
            </a:r>
            <a:r>
              <a:rPr sz="1800" dirty="0">
                <a:latin typeface="Calibri"/>
                <a:cs typeface="Calibri"/>
              </a:rPr>
              <a:t>log</a:t>
            </a:r>
            <a:r>
              <a:rPr sz="1800" spc="-25" dirty="0">
                <a:latin typeface="Calibri"/>
                <a:cs typeface="Calibri"/>
              </a:rPr>
              <a:t> </a:t>
            </a:r>
            <a:r>
              <a:rPr sz="1800" dirty="0">
                <a:latin typeface="Calibri"/>
                <a:cs typeface="Calibri"/>
              </a:rPr>
              <a:t>in</a:t>
            </a:r>
            <a:r>
              <a:rPr sz="1800" spc="-25" dirty="0">
                <a:latin typeface="Calibri"/>
                <a:cs typeface="Calibri"/>
              </a:rPr>
              <a:t> </a:t>
            </a:r>
            <a:r>
              <a:rPr sz="1800" dirty="0">
                <a:latin typeface="Calibri"/>
                <a:cs typeface="Calibri"/>
              </a:rPr>
              <a:t>with</a:t>
            </a:r>
            <a:r>
              <a:rPr sz="1800" spc="-20" dirty="0">
                <a:latin typeface="Calibri"/>
                <a:cs typeface="Calibri"/>
              </a:rPr>
              <a:t> </a:t>
            </a:r>
            <a:r>
              <a:rPr sz="1800" dirty="0">
                <a:latin typeface="Calibri"/>
                <a:cs typeface="Calibri"/>
              </a:rPr>
              <a:t>the</a:t>
            </a:r>
            <a:r>
              <a:rPr sz="1800" spc="-35" dirty="0">
                <a:latin typeface="Calibri"/>
                <a:cs typeface="Calibri"/>
              </a:rPr>
              <a:t> </a:t>
            </a:r>
            <a:r>
              <a:rPr sz="1800" spc="-10" dirty="0">
                <a:latin typeface="Calibri"/>
                <a:cs typeface="Calibri"/>
              </a:rPr>
              <a:t>information</a:t>
            </a:r>
            <a:r>
              <a:rPr sz="1800" spc="-20" dirty="0">
                <a:latin typeface="Calibri"/>
                <a:cs typeface="Calibri"/>
              </a:rPr>
              <a:t> </a:t>
            </a:r>
            <a:r>
              <a:rPr sz="1800" dirty="0">
                <a:latin typeface="Calibri"/>
                <a:cs typeface="Calibri"/>
              </a:rPr>
              <a:t>that</a:t>
            </a:r>
            <a:r>
              <a:rPr sz="1800" spc="-40" dirty="0">
                <a:latin typeface="Calibri"/>
                <a:cs typeface="Calibri"/>
              </a:rPr>
              <a:t> </a:t>
            </a:r>
            <a:r>
              <a:rPr sz="1800" spc="-25" dirty="0">
                <a:latin typeface="Calibri"/>
                <a:cs typeface="Calibri"/>
              </a:rPr>
              <a:t>you </a:t>
            </a:r>
            <a:r>
              <a:rPr sz="1800" dirty="0">
                <a:latin typeface="Calibri"/>
                <a:cs typeface="Calibri"/>
              </a:rPr>
              <a:t>have</a:t>
            </a:r>
            <a:r>
              <a:rPr sz="1800" spc="-50" dirty="0">
                <a:latin typeface="Calibri"/>
                <a:cs typeface="Calibri"/>
              </a:rPr>
              <a:t> </a:t>
            </a:r>
            <a:r>
              <a:rPr sz="1800" dirty="0">
                <a:latin typeface="Calibri"/>
                <a:cs typeface="Calibri"/>
              </a:rPr>
              <a:t>supplied.</a:t>
            </a:r>
            <a:r>
              <a:rPr sz="1800" spc="335" dirty="0">
                <a:latin typeface="Calibri"/>
                <a:cs typeface="Calibri"/>
              </a:rPr>
              <a:t> </a:t>
            </a:r>
            <a:r>
              <a:rPr sz="1800" dirty="0">
                <a:latin typeface="Calibri"/>
                <a:cs typeface="Calibri"/>
              </a:rPr>
              <a:t>When</a:t>
            </a:r>
            <a:r>
              <a:rPr sz="1800" spc="-25" dirty="0">
                <a:latin typeface="Calibri"/>
                <a:cs typeface="Calibri"/>
              </a:rPr>
              <a:t> </a:t>
            </a:r>
            <a:r>
              <a:rPr sz="1800" dirty="0">
                <a:latin typeface="Calibri"/>
                <a:cs typeface="Calibri"/>
              </a:rPr>
              <a:t>you</a:t>
            </a:r>
            <a:r>
              <a:rPr sz="1800" spc="-35" dirty="0">
                <a:latin typeface="Calibri"/>
                <a:cs typeface="Calibri"/>
              </a:rPr>
              <a:t> </a:t>
            </a:r>
            <a:r>
              <a:rPr sz="1800" dirty="0">
                <a:latin typeface="Calibri"/>
                <a:cs typeface="Calibri"/>
              </a:rPr>
              <a:t>are</a:t>
            </a:r>
            <a:r>
              <a:rPr sz="1800" spc="-40" dirty="0">
                <a:latin typeface="Calibri"/>
                <a:cs typeface="Calibri"/>
              </a:rPr>
              <a:t> </a:t>
            </a:r>
            <a:r>
              <a:rPr sz="1800" dirty="0">
                <a:latin typeface="Calibri"/>
                <a:cs typeface="Calibri"/>
              </a:rPr>
              <a:t>logged</a:t>
            </a:r>
            <a:r>
              <a:rPr sz="1800" spc="-30" dirty="0">
                <a:latin typeface="Calibri"/>
                <a:cs typeface="Calibri"/>
              </a:rPr>
              <a:t> </a:t>
            </a:r>
            <a:r>
              <a:rPr sz="1800" dirty="0">
                <a:latin typeface="Calibri"/>
                <a:cs typeface="Calibri"/>
              </a:rPr>
              <a:t>in,</a:t>
            </a:r>
            <a:r>
              <a:rPr sz="1800" spc="-20" dirty="0">
                <a:latin typeface="Calibri"/>
                <a:cs typeface="Calibri"/>
              </a:rPr>
              <a:t> </a:t>
            </a:r>
            <a:r>
              <a:rPr sz="1800" dirty="0">
                <a:latin typeface="Calibri"/>
                <a:cs typeface="Calibri"/>
              </a:rPr>
              <a:t>you</a:t>
            </a:r>
            <a:r>
              <a:rPr sz="1800" spc="-45" dirty="0">
                <a:latin typeface="Calibri"/>
                <a:cs typeface="Calibri"/>
              </a:rPr>
              <a:t> </a:t>
            </a:r>
            <a:r>
              <a:rPr sz="1800" dirty="0">
                <a:latin typeface="Calibri"/>
                <a:cs typeface="Calibri"/>
              </a:rPr>
              <a:t>will</a:t>
            </a:r>
            <a:r>
              <a:rPr sz="1800" spc="-30" dirty="0">
                <a:latin typeface="Calibri"/>
                <a:cs typeface="Calibri"/>
              </a:rPr>
              <a:t> </a:t>
            </a:r>
            <a:r>
              <a:rPr sz="1800" dirty="0">
                <a:latin typeface="Calibri"/>
                <a:cs typeface="Calibri"/>
              </a:rPr>
              <a:t>view</a:t>
            </a:r>
            <a:r>
              <a:rPr sz="1800" spc="-35" dirty="0">
                <a:latin typeface="Calibri"/>
                <a:cs typeface="Calibri"/>
              </a:rPr>
              <a:t> </a:t>
            </a:r>
            <a:r>
              <a:rPr sz="1800" dirty="0">
                <a:latin typeface="Calibri"/>
                <a:cs typeface="Calibri"/>
              </a:rPr>
              <a:t>the</a:t>
            </a:r>
            <a:r>
              <a:rPr sz="1800" spc="-25" dirty="0">
                <a:latin typeface="Calibri"/>
                <a:cs typeface="Calibri"/>
              </a:rPr>
              <a:t> </a:t>
            </a:r>
            <a:r>
              <a:rPr sz="1800" dirty="0">
                <a:latin typeface="Calibri"/>
                <a:cs typeface="Calibri"/>
              </a:rPr>
              <a:t>CCM</a:t>
            </a:r>
            <a:r>
              <a:rPr sz="1800" spc="-50" dirty="0">
                <a:latin typeface="Calibri"/>
                <a:cs typeface="Calibri"/>
              </a:rPr>
              <a:t> </a:t>
            </a:r>
            <a:r>
              <a:rPr sz="1800" spc="-10" dirty="0">
                <a:latin typeface="Calibri"/>
                <a:cs typeface="Calibri"/>
              </a:rPr>
              <a:t>Shipments </a:t>
            </a:r>
            <a:r>
              <a:rPr sz="1800" dirty="0">
                <a:latin typeface="Calibri"/>
                <a:cs typeface="Calibri"/>
              </a:rPr>
              <a:t>Portal</a:t>
            </a:r>
            <a:r>
              <a:rPr sz="1800" spc="-35" dirty="0">
                <a:latin typeface="Calibri"/>
                <a:cs typeface="Calibri"/>
              </a:rPr>
              <a:t> </a:t>
            </a:r>
            <a:r>
              <a:rPr sz="1800" dirty="0">
                <a:latin typeface="Calibri"/>
                <a:cs typeface="Calibri"/>
              </a:rPr>
              <a:t>screen.</a:t>
            </a:r>
            <a:r>
              <a:rPr sz="1800" spc="350" dirty="0">
                <a:latin typeface="Calibri"/>
                <a:cs typeface="Calibri"/>
              </a:rPr>
              <a:t> </a:t>
            </a:r>
            <a:r>
              <a:rPr sz="1800" dirty="0">
                <a:latin typeface="Calibri"/>
                <a:cs typeface="Calibri"/>
              </a:rPr>
              <a:t>Click</a:t>
            </a:r>
            <a:r>
              <a:rPr sz="1800" spc="-35" dirty="0">
                <a:latin typeface="Calibri"/>
                <a:cs typeface="Calibri"/>
              </a:rPr>
              <a:t> </a:t>
            </a:r>
            <a:r>
              <a:rPr sz="1800" dirty="0">
                <a:latin typeface="Calibri"/>
                <a:cs typeface="Calibri"/>
              </a:rPr>
              <a:t>the</a:t>
            </a:r>
            <a:r>
              <a:rPr sz="1800" spc="-25" dirty="0">
                <a:latin typeface="Calibri"/>
                <a:cs typeface="Calibri"/>
              </a:rPr>
              <a:t> </a:t>
            </a:r>
            <a:r>
              <a:rPr sz="1800" spc="-10" dirty="0">
                <a:latin typeface="Calibri"/>
                <a:cs typeface="Calibri"/>
              </a:rPr>
              <a:t>“Reservation</a:t>
            </a:r>
            <a:r>
              <a:rPr sz="1800" spc="-40" dirty="0">
                <a:latin typeface="Calibri"/>
                <a:cs typeface="Calibri"/>
              </a:rPr>
              <a:t> </a:t>
            </a:r>
            <a:r>
              <a:rPr sz="1800" spc="-10" dirty="0">
                <a:latin typeface="Calibri"/>
                <a:cs typeface="Calibri"/>
              </a:rPr>
              <a:t>System”</a:t>
            </a:r>
            <a:r>
              <a:rPr sz="1800" spc="-40" dirty="0">
                <a:latin typeface="Calibri"/>
                <a:cs typeface="Calibri"/>
              </a:rPr>
              <a:t> </a:t>
            </a:r>
            <a:r>
              <a:rPr sz="1800" dirty="0">
                <a:latin typeface="Calibri"/>
                <a:cs typeface="Calibri"/>
              </a:rPr>
              <a:t>portal</a:t>
            </a:r>
            <a:r>
              <a:rPr sz="1800" spc="-35" dirty="0">
                <a:latin typeface="Calibri"/>
                <a:cs typeface="Calibri"/>
              </a:rPr>
              <a:t> </a:t>
            </a:r>
            <a:r>
              <a:rPr sz="1800" dirty="0">
                <a:latin typeface="Calibri"/>
                <a:cs typeface="Calibri"/>
              </a:rPr>
              <a:t>to</a:t>
            </a:r>
            <a:r>
              <a:rPr sz="1800" spc="-40" dirty="0">
                <a:latin typeface="Calibri"/>
                <a:cs typeface="Calibri"/>
              </a:rPr>
              <a:t> </a:t>
            </a:r>
            <a:r>
              <a:rPr sz="1800" dirty="0">
                <a:latin typeface="Calibri"/>
                <a:cs typeface="Calibri"/>
              </a:rPr>
              <a:t>view</a:t>
            </a:r>
            <a:r>
              <a:rPr sz="1800" spc="-35" dirty="0">
                <a:latin typeface="Calibri"/>
                <a:cs typeface="Calibri"/>
              </a:rPr>
              <a:t> </a:t>
            </a:r>
            <a:r>
              <a:rPr sz="1800" spc="-10" dirty="0">
                <a:latin typeface="Calibri"/>
                <a:cs typeface="Calibri"/>
              </a:rPr>
              <a:t>inventory.</a:t>
            </a:r>
            <a:endParaRPr sz="1800" dirty="0">
              <a:latin typeface="Calibri"/>
              <a:cs typeface="Calibri"/>
            </a:endParaRPr>
          </a:p>
        </p:txBody>
      </p:sp>
      <p:sp>
        <p:nvSpPr>
          <p:cNvPr id="14" name="object 14"/>
          <p:cNvSpPr txBox="1"/>
          <p:nvPr/>
        </p:nvSpPr>
        <p:spPr>
          <a:xfrm>
            <a:off x="3584828" y="9700361"/>
            <a:ext cx="3971290" cy="156068"/>
          </a:xfrm>
          <a:prstGeom prst="rect">
            <a:avLst/>
          </a:prstGeom>
        </p:spPr>
        <p:txBody>
          <a:bodyPr vert="horz" wrap="square" lIns="0" tIns="0" rIns="0" bIns="0" rtlCol="0">
            <a:spAutoFit/>
          </a:bodyPr>
          <a:lstStyle/>
          <a:p>
            <a:pPr marL="12700">
              <a:lnSpc>
                <a:spcPts val="1240"/>
              </a:lnSpc>
            </a:pPr>
            <a:r>
              <a:rPr sz="1200" b="1" dirty="0">
                <a:latin typeface="Calibri"/>
                <a:cs typeface="Calibri"/>
              </a:rPr>
              <a:t>Questions</a:t>
            </a:r>
            <a:r>
              <a:rPr sz="1200" b="1" spc="-30" dirty="0">
                <a:latin typeface="Calibri"/>
                <a:cs typeface="Calibri"/>
              </a:rPr>
              <a:t> </a:t>
            </a:r>
            <a:r>
              <a:rPr sz="1200" b="1" dirty="0">
                <a:latin typeface="Calibri"/>
                <a:cs typeface="Calibri"/>
              </a:rPr>
              <a:t>or</a:t>
            </a:r>
            <a:r>
              <a:rPr sz="1200" b="1" spc="-25" dirty="0">
                <a:latin typeface="Calibri"/>
                <a:cs typeface="Calibri"/>
              </a:rPr>
              <a:t> </a:t>
            </a:r>
            <a:r>
              <a:rPr sz="1200" b="1" dirty="0">
                <a:latin typeface="Calibri"/>
                <a:cs typeface="Calibri"/>
              </a:rPr>
              <a:t>Issues?</a:t>
            </a:r>
            <a:r>
              <a:rPr sz="1200" b="1" spc="240" dirty="0">
                <a:latin typeface="Calibri"/>
                <a:cs typeface="Calibri"/>
              </a:rPr>
              <a:t> </a:t>
            </a:r>
            <a:r>
              <a:rPr sz="1200" dirty="0">
                <a:latin typeface="Calibri"/>
                <a:cs typeface="Calibri"/>
              </a:rPr>
              <a:t>Contact</a:t>
            </a:r>
            <a:r>
              <a:rPr sz="1200" spc="-35" dirty="0">
                <a:latin typeface="Calibri"/>
                <a:cs typeface="Calibri"/>
              </a:rPr>
              <a:t> </a:t>
            </a:r>
            <a:r>
              <a:rPr sz="1200" dirty="0">
                <a:latin typeface="Calibri"/>
                <a:cs typeface="Calibri"/>
              </a:rPr>
              <a:t>us</a:t>
            </a:r>
            <a:r>
              <a:rPr sz="1200" spc="-20" dirty="0">
                <a:latin typeface="Calibri"/>
                <a:cs typeface="Calibri"/>
              </a:rPr>
              <a:t> </a:t>
            </a:r>
            <a:r>
              <a:rPr sz="1200" dirty="0">
                <a:latin typeface="Calibri"/>
                <a:cs typeface="Calibri"/>
              </a:rPr>
              <a:t>at</a:t>
            </a:r>
            <a:r>
              <a:rPr sz="1200" spc="-20" dirty="0">
                <a:latin typeface="Calibri"/>
                <a:cs typeface="Calibri"/>
              </a:rPr>
              <a:t> </a:t>
            </a:r>
            <a:r>
              <a:rPr lang="en-US" sz="1200" u="sng" spc="-10" dirty="0">
                <a:solidFill>
                  <a:srgbClr val="0000FF"/>
                </a:solidFill>
                <a:uFill>
                  <a:solidFill>
                    <a:srgbClr val="0000FF"/>
                  </a:solidFill>
                </a:uFill>
                <a:latin typeface="Calibri"/>
                <a:cs typeface="Calibri"/>
                <a:hlinkClick r:id="rId2"/>
              </a:rPr>
              <a:t>sacplogistics</a:t>
            </a:r>
            <a:r>
              <a:rPr sz="1200" u="sng" spc="-10" dirty="0">
                <a:solidFill>
                  <a:srgbClr val="0000FF"/>
                </a:solidFill>
                <a:uFill>
                  <a:solidFill>
                    <a:srgbClr val="0000FF"/>
                  </a:solidFill>
                </a:uFill>
                <a:latin typeface="Calibri"/>
                <a:cs typeface="Calibri"/>
                <a:hlinkClick r:id="rId2"/>
              </a:rPr>
              <a:t>@ccmpool.com</a:t>
            </a:r>
            <a:endParaRPr sz="1200" dirty="0">
              <a:latin typeface="Calibri"/>
              <a:cs typeface="Calibri"/>
            </a:endParaRPr>
          </a:p>
        </p:txBody>
      </p:sp>
      <p:pic>
        <p:nvPicPr>
          <p:cNvPr id="16" name="Picture 15">
            <a:extLst>
              <a:ext uri="{FF2B5EF4-FFF2-40B4-BE49-F238E27FC236}">
                <a16:creationId xmlns:a16="http://schemas.microsoft.com/office/drawing/2014/main" id="{15184093-585D-16C3-8BEA-906662E39810}"/>
              </a:ext>
            </a:extLst>
          </p:cNvPr>
          <p:cNvPicPr>
            <a:picLocks noChangeAspect="1"/>
          </p:cNvPicPr>
          <p:nvPr/>
        </p:nvPicPr>
        <p:blipFill>
          <a:blip r:embed="rId3"/>
          <a:stretch>
            <a:fillRect/>
          </a:stretch>
        </p:blipFill>
        <p:spPr>
          <a:xfrm>
            <a:off x="307340" y="9236640"/>
            <a:ext cx="2170364" cy="768163"/>
          </a:xfrm>
          <a:prstGeom prst="rect">
            <a:avLst/>
          </a:prstGeom>
        </p:spPr>
      </p:pic>
      <p:pic>
        <p:nvPicPr>
          <p:cNvPr id="18" name="Picture 17">
            <a:extLst>
              <a:ext uri="{FF2B5EF4-FFF2-40B4-BE49-F238E27FC236}">
                <a16:creationId xmlns:a16="http://schemas.microsoft.com/office/drawing/2014/main" id="{301B424E-0ED7-8E23-2ED2-479F1AB5E5BD}"/>
              </a:ext>
            </a:extLst>
          </p:cNvPr>
          <p:cNvPicPr>
            <a:picLocks noChangeAspect="1"/>
          </p:cNvPicPr>
          <p:nvPr/>
        </p:nvPicPr>
        <p:blipFill>
          <a:blip r:embed="rId4"/>
          <a:stretch>
            <a:fillRect/>
          </a:stretch>
        </p:blipFill>
        <p:spPr>
          <a:xfrm>
            <a:off x="252245" y="3158749"/>
            <a:ext cx="7239000" cy="1698768"/>
          </a:xfrm>
          <a:prstGeom prst="rect">
            <a:avLst/>
          </a:prstGeom>
        </p:spPr>
      </p:pic>
      <p:sp>
        <p:nvSpPr>
          <p:cNvPr id="19" name="TextBox 18">
            <a:extLst>
              <a:ext uri="{FF2B5EF4-FFF2-40B4-BE49-F238E27FC236}">
                <a16:creationId xmlns:a16="http://schemas.microsoft.com/office/drawing/2014/main" id="{B5B03BA3-D0B5-528D-C0D4-44A50A4E39BA}"/>
              </a:ext>
            </a:extLst>
          </p:cNvPr>
          <p:cNvSpPr txBox="1"/>
          <p:nvPr/>
        </p:nvSpPr>
        <p:spPr>
          <a:xfrm>
            <a:off x="266700" y="5526999"/>
            <a:ext cx="7227316" cy="646331"/>
          </a:xfrm>
          <a:prstGeom prst="rect">
            <a:avLst/>
          </a:prstGeom>
          <a:noFill/>
        </p:spPr>
        <p:txBody>
          <a:bodyPr wrap="square" rtlCol="0">
            <a:spAutoFit/>
          </a:bodyPr>
          <a:lstStyle/>
          <a:p>
            <a:r>
              <a:rPr lang="en-US" dirty="0">
                <a:latin typeface="+mn-lt"/>
              </a:rPr>
              <a:t>Select the </a:t>
            </a:r>
            <a:r>
              <a:rPr lang="en-US" i="1" dirty="0">
                <a:latin typeface="+mn-lt"/>
              </a:rPr>
              <a:t>Date of Reservation</a:t>
            </a:r>
            <a:r>
              <a:rPr lang="en-US" dirty="0">
                <a:latin typeface="+mn-lt"/>
              </a:rPr>
              <a:t>. You may reserve for the current date or for a future date, dependent on equipment availability.</a:t>
            </a:r>
          </a:p>
        </p:txBody>
      </p:sp>
      <p:pic>
        <p:nvPicPr>
          <p:cNvPr id="21" name="Picture 20">
            <a:extLst>
              <a:ext uri="{FF2B5EF4-FFF2-40B4-BE49-F238E27FC236}">
                <a16:creationId xmlns:a16="http://schemas.microsoft.com/office/drawing/2014/main" id="{9744155A-CDFE-954F-EBF7-58FCE0BC29B7}"/>
              </a:ext>
            </a:extLst>
          </p:cNvPr>
          <p:cNvPicPr>
            <a:picLocks noChangeAspect="1"/>
          </p:cNvPicPr>
          <p:nvPr/>
        </p:nvPicPr>
        <p:blipFill>
          <a:blip r:embed="rId5"/>
          <a:stretch>
            <a:fillRect/>
          </a:stretch>
        </p:blipFill>
        <p:spPr>
          <a:xfrm>
            <a:off x="272541" y="6593873"/>
            <a:ext cx="7227317" cy="12674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85E9DB-D6AB-66EB-7220-02DB8C1B8505}"/>
              </a:ext>
            </a:extLst>
          </p:cNvPr>
          <p:cNvPicPr>
            <a:picLocks noChangeAspect="1"/>
          </p:cNvPicPr>
          <p:nvPr/>
        </p:nvPicPr>
        <p:blipFill>
          <a:blip r:embed="rId2"/>
          <a:stretch>
            <a:fillRect/>
          </a:stretch>
        </p:blipFill>
        <p:spPr>
          <a:xfrm>
            <a:off x="3581400" y="9601200"/>
            <a:ext cx="4090771" cy="329213"/>
          </a:xfrm>
          <a:prstGeom prst="rect">
            <a:avLst/>
          </a:prstGeom>
        </p:spPr>
      </p:pic>
      <p:pic>
        <p:nvPicPr>
          <p:cNvPr id="6" name="Picture 5">
            <a:extLst>
              <a:ext uri="{FF2B5EF4-FFF2-40B4-BE49-F238E27FC236}">
                <a16:creationId xmlns:a16="http://schemas.microsoft.com/office/drawing/2014/main" id="{E5A514A9-D40F-72D4-55DE-E6DD87370884}"/>
              </a:ext>
            </a:extLst>
          </p:cNvPr>
          <p:cNvPicPr>
            <a:picLocks noChangeAspect="1"/>
          </p:cNvPicPr>
          <p:nvPr/>
        </p:nvPicPr>
        <p:blipFill>
          <a:blip r:embed="rId3"/>
          <a:stretch>
            <a:fillRect/>
          </a:stretch>
        </p:blipFill>
        <p:spPr>
          <a:xfrm>
            <a:off x="-46034" y="381000"/>
            <a:ext cx="3627434" cy="859611"/>
          </a:xfrm>
          <a:prstGeom prst="rect">
            <a:avLst/>
          </a:prstGeom>
        </p:spPr>
      </p:pic>
      <p:sp>
        <p:nvSpPr>
          <p:cNvPr id="10" name="TextBox 9">
            <a:extLst>
              <a:ext uri="{FF2B5EF4-FFF2-40B4-BE49-F238E27FC236}">
                <a16:creationId xmlns:a16="http://schemas.microsoft.com/office/drawing/2014/main" id="{690B22FB-C5D7-E21A-61DA-715D2C21A62B}"/>
              </a:ext>
            </a:extLst>
          </p:cNvPr>
          <p:cNvSpPr txBox="1"/>
          <p:nvPr/>
        </p:nvSpPr>
        <p:spPr>
          <a:xfrm>
            <a:off x="353292" y="992520"/>
            <a:ext cx="7010400" cy="1200329"/>
          </a:xfrm>
          <a:prstGeom prst="rect">
            <a:avLst/>
          </a:prstGeom>
          <a:noFill/>
        </p:spPr>
        <p:txBody>
          <a:bodyPr wrap="square">
            <a:spAutoFit/>
          </a:bodyPr>
          <a:lstStyle/>
          <a:p>
            <a:r>
              <a:rPr lang="en-US" dirty="0">
                <a:latin typeface="+mn-lt"/>
              </a:rPr>
              <a:t>Once you have selected the date, click the Pool on the left side of the screen to display the locations and inventory available to book in each. When you decide where you would prefer to book a chassis, click on the number under the chassis size to move to the reservation screen</a:t>
            </a:r>
          </a:p>
        </p:txBody>
      </p:sp>
      <p:pic>
        <p:nvPicPr>
          <p:cNvPr id="24" name="Picture 23">
            <a:extLst>
              <a:ext uri="{FF2B5EF4-FFF2-40B4-BE49-F238E27FC236}">
                <a16:creationId xmlns:a16="http://schemas.microsoft.com/office/drawing/2014/main" id="{C6E3F2AA-CFB1-07D3-9420-CE090BCF9245}"/>
              </a:ext>
            </a:extLst>
          </p:cNvPr>
          <p:cNvPicPr>
            <a:picLocks noChangeAspect="1"/>
          </p:cNvPicPr>
          <p:nvPr/>
        </p:nvPicPr>
        <p:blipFill>
          <a:blip r:embed="rId4"/>
          <a:stretch>
            <a:fillRect/>
          </a:stretch>
        </p:blipFill>
        <p:spPr>
          <a:xfrm>
            <a:off x="788242" y="2586638"/>
            <a:ext cx="6195916" cy="5029200"/>
          </a:xfrm>
          <a:prstGeom prst="rect">
            <a:avLst/>
          </a:prstGeom>
        </p:spPr>
      </p:pic>
    </p:spTree>
    <p:extLst>
      <p:ext uri="{BB962C8B-B14F-4D97-AF65-F5344CB8AC3E}">
        <p14:creationId xmlns:p14="http://schemas.microsoft.com/office/powerpoint/2010/main" val="4280204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0" y="0"/>
            <a:ext cx="7772400" cy="190500"/>
          </a:xfrm>
          <a:custGeom>
            <a:avLst/>
            <a:gdLst/>
            <a:ahLst/>
            <a:cxnLst/>
            <a:rect l="l" t="t" r="r" b="b"/>
            <a:pathLst>
              <a:path w="7772400" h="190500">
                <a:moveTo>
                  <a:pt x="7772400" y="0"/>
                </a:moveTo>
                <a:lnTo>
                  <a:pt x="0" y="0"/>
                </a:lnTo>
                <a:lnTo>
                  <a:pt x="0" y="190500"/>
                </a:lnTo>
                <a:lnTo>
                  <a:pt x="7772400" y="190500"/>
                </a:lnTo>
                <a:lnTo>
                  <a:pt x="7772400" y="0"/>
                </a:lnTo>
                <a:close/>
              </a:path>
            </a:pathLst>
          </a:custGeom>
          <a:solidFill>
            <a:srgbClr val="85171D"/>
          </a:solidFill>
        </p:spPr>
        <p:txBody>
          <a:bodyPr wrap="square" lIns="0" tIns="0" rIns="0" bIns="0" rtlCol="0"/>
          <a:lstStyle/>
          <a:p>
            <a:endParaRPr/>
          </a:p>
        </p:txBody>
      </p:sp>
      <p:sp>
        <p:nvSpPr>
          <p:cNvPr id="5" name="object 5"/>
          <p:cNvSpPr/>
          <p:nvPr/>
        </p:nvSpPr>
        <p:spPr>
          <a:xfrm>
            <a:off x="2819400" y="9525000"/>
            <a:ext cx="4726940" cy="0"/>
          </a:xfrm>
          <a:custGeom>
            <a:avLst/>
            <a:gdLst/>
            <a:ahLst/>
            <a:cxnLst/>
            <a:rect l="l" t="t" r="r" b="b"/>
            <a:pathLst>
              <a:path w="4726940">
                <a:moveTo>
                  <a:pt x="0" y="0"/>
                </a:moveTo>
                <a:lnTo>
                  <a:pt x="4726685" y="0"/>
                </a:lnTo>
              </a:path>
            </a:pathLst>
          </a:custGeom>
          <a:ln w="6096">
            <a:solidFill>
              <a:srgbClr val="85171D"/>
            </a:solidFill>
          </a:ln>
        </p:spPr>
        <p:txBody>
          <a:bodyPr wrap="square" lIns="0" tIns="0" rIns="0" bIns="0" rtlCol="0"/>
          <a:lstStyle/>
          <a:p>
            <a:endParaRPr/>
          </a:p>
        </p:txBody>
      </p:sp>
      <p:sp>
        <p:nvSpPr>
          <p:cNvPr id="6" name="object 6"/>
          <p:cNvSpPr txBox="1"/>
          <p:nvPr/>
        </p:nvSpPr>
        <p:spPr>
          <a:xfrm>
            <a:off x="221081" y="1171701"/>
            <a:ext cx="7130415" cy="997068"/>
          </a:xfrm>
          <a:prstGeom prst="rect">
            <a:avLst/>
          </a:prstGeom>
        </p:spPr>
        <p:txBody>
          <a:bodyPr vert="horz" wrap="square" lIns="0" tIns="12065" rIns="0" bIns="0" rtlCol="0">
            <a:spAutoFit/>
          </a:bodyPr>
          <a:lstStyle/>
          <a:p>
            <a:pPr marL="12700" marR="5080" algn="just">
              <a:lnSpc>
                <a:spcPct val="100000"/>
              </a:lnSpc>
              <a:spcBef>
                <a:spcPts val="95"/>
              </a:spcBef>
            </a:pPr>
            <a:r>
              <a:rPr sz="1600" dirty="0">
                <a:latin typeface="Calibri"/>
                <a:cs typeface="Calibri"/>
              </a:rPr>
              <a:t>The</a:t>
            </a:r>
            <a:r>
              <a:rPr sz="1600" spc="-40" dirty="0">
                <a:latin typeface="Calibri"/>
                <a:cs typeface="Calibri"/>
              </a:rPr>
              <a:t> </a:t>
            </a:r>
            <a:r>
              <a:rPr lang="en-US" sz="1600" dirty="0">
                <a:latin typeface="Calibri"/>
                <a:cs typeface="Calibri"/>
              </a:rPr>
              <a:t>reservation screen will </a:t>
            </a:r>
            <a:r>
              <a:rPr sz="1600" dirty="0">
                <a:latin typeface="Calibri"/>
                <a:cs typeface="Calibri"/>
              </a:rPr>
              <a:t>auto</a:t>
            </a:r>
            <a:r>
              <a:rPr sz="1600" spc="-40" dirty="0">
                <a:latin typeface="Calibri"/>
                <a:cs typeface="Calibri"/>
              </a:rPr>
              <a:t> </a:t>
            </a:r>
            <a:r>
              <a:rPr sz="1600" dirty="0">
                <a:latin typeface="Calibri"/>
                <a:cs typeface="Calibri"/>
              </a:rPr>
              <a:t>fill</a:t>
            </a:r>
            <a:r>
              <a:rPr sz="1600" spc="-55" dirty="0">
                <a:latin typeface="Calibri"/>
                <a:cs typeface="Calibri"/>
              </a:rPr>
              <a:t> </a:t>
            </a:r>
            <a:r>
              <a:rPr lang="en-US" sz="1600" spc="-45" dirty="0">
                <a:latin typeface="Calibri"/>
                <a:cs typeface="Calibri"/>
              </a:rPr>
              <a:t>your company as the </a:t>
            </a:r>
            <a:r>
              <a:rPr sz="1600" dirty="0">
                <a:latin typeface="Calibri"/>
                <a:cs typeface="Calibri"/>
              </a:rPr>
              <a:t>motor</a:t>
            </a:r>
            <a:r>
              <a:rPr sz="1600" spc="-20" dirty="0">
                <a:latin typeface="Calibri"/>
                <a:cs typeface="Calibri"/>
              </a:rPr>
              <a:t> carrier</a:t>
            </a:r>
            <a:r>
              <a:rPr lang="en-US" sz="1600" spc="-20" dirty="0">
                <a:latin typeface="Calibri"/>
                <a:cs typeface="Calibri"/>
              </a:rPr>
              <a:t> as well as populating the</a:t>
            </a:r>
            <a:r>
              <a:rPr sz="1600" spc="-5" dirty="0">
                <a:latin typeface="Calibri"/>
                <a:cs typeface="Calibri"/>
              </a:rPr>
              <a:t> </a:t>
            </a:r>
            <a:r>
              <a:rPr lang="en-US" sz="1600" spc="-5" dirty="0">
                <a:latin typeface="Calibri"/>
                <a:cs typeface="Calibri"/>
              </a:rPr>
              <a:t>P</a:t>
            </a:r>
            <a:r>
              <a:rPr sz="1600" dirty="0">
                <a:latin typeface="Calibri"/>
                <a:cs typeface="Calibri"/>
              </a:rPr>
              <a:t>ool,</a:t>
            </a:r>
            <a:r>
              <a:rPr sz="1600" spc="-30" dirty="0">
                <a:latin typeface="Calibri"/>
                <a:cs typeface="Calibri"/>
              </a:rPr>
              <a:t> </a:t>
            </a:r>
            <a:r>
              <a:rPr lang="en-US" sz="1600" spc="-30" dirty="0">
                <a:latin typeface="Calibri"/>
                <a:cs typeface="Calibri"/>
              </a:rPr>
              <a:t>R</a:t>
            </a:r>
            <a:r>
              <a:rPr sz="1600" dirty="0">
                <a:latin typeface="Calibri"/>
                <a:cs typeface="Calibri"/>
              </a:rPr>
              <a:t>egion,</a:t>
            </a:r>
            <a:r>
              <a:rPr sz="1600" spc="-20" dirty="0">
                <a:latin typeface="Calibri"/>
                <a:cs typeface="Calibri"/>
              </a:rPr>
              <a:t> </a:t>
            </a:r>
            <a:r>
              <a:rPr lang="en-US" sz="1600" spc="-20" dirty="0">
                <a:latin typeface="Calibri"/>
                <a:cs typeface="Calibri"/>
              </a:rPr>
              <a:t>P</a:t>
            </a:r>
            <a:r>
              <a:rPr sz="1600" dirty="0">
                <a:latin typeface="Calibri"/>
                <a:cs typeface="Calibri"/>
              </a:rPr>
              <a:t>ick</a:t>
            </a:r>
            <a:r>
              <a:rPr sz="1600" spc="-55" dirty="0">
                <a:latin typeface="Calibri"/>
                <a:cs typeface="Calibri"/>
              </a:rPr>
              <a:t> </a:t>
            </a:r>
            <a:r>
              <a:rPr lang="en-US" sz="1600" spc="-55" dirty="0">
                <a:latin typeface="Calibri"/>
                <a:cs typeface="Calibri"/>
              </a:rPr>
              <a:t>U</a:t>
            </a:r>
            <a:r>
              <a:rPr sz="1600" dirty="0">
                <a:latin typeface="Calibri"/>
                <a:cs typeface="Calibri"/>
              </a:rPr>
              <a:t>p</a:t>
            </a:r>
            <a:r>
              <a:rPr sz="1600" spc="-40" dirty="0">
                <a:latin typeface="Calibri"/>
                <a:cs typeface="Calibri"/>
              </a:rPr>
              <a:t> </a:t>
            </a:r>
            <a:r>
              <a:rPr lang="en-US" sz="1600" spc="-40" dirty="0">
                <a:latin typeface="Calibri"/>
                <a:cs typeface="Calibri"/>
              </a:rPr>
              <a:t>L</a:t>
            </a:r>
            <a:r>
              <a:rPr sz="1600" dirty="0">
                <a:latin typeface="Calibri"/>
                <a:cs typeface="Calibri"/>
              </a:rPr>
              <a:t>ocation,</a:t>
            </a:r>
            <a:r>
              <a:rPr sz="1600" spc="-35" dirty="0">
                <a:latin typeface="Calibri"/>
                <a:cs typeface="Calibri"/>
              </a:rPr>
              <a:t> </a:t>
            </a:r>
            <a:r>
              <a:rPr sz="1600" spc="-25" dirty="0">
                <a:latin typeface="Calibri"/>
                <a:cs typeface="Calibri"/>
              </a:rPr>
              <a:t>and </a:t>
            </a:r>
            <a:r>
              <a:rPr lang="en-US" sz="1600" spc="-25" dirty="0">
                <a:latin typeface="Calibri"/>
                <a:cs typeface="Calibri"/>
              </a:rPr>
              <a:t>S</a:t>
            </a:r>
            <a:r>
              <a:rPr sz="1600" dirty="0">
                <a:latin typeface="Calibri"/>
                <a:cs typeface="Calibri"/>
              </a:rPr>
              <a:t>ize</a:t>
            </a:r>
            <a:r>
              <a:rPr sz="1600" spc="-40" dirty="0">
                <a:latin typeface="Calibri"/>
                <a:cs typeface="Calibri"/>
              </a:rPr>
              <a:t> </a:t>
            </a:r>
            <a:r>
              <a:rPr sz="1600" dirty="0">
                <a:latin typeface="Calibri"/>
                <a:cs typeface="Calibri"/>
              </a:rPr>
              <a:t>that</a:t>
            </a:r>
            <a:r>
              <a:rPr sz="1600" spc="-45" dirty="0">
                <a:latin typeface="Calibri"/>
                <a:cs typeface="Calibri"/>
              </a:rPr>
              <a:t> </a:t>
            </a:r>
            <a:r>
              <a:rPr sz="1600" dirty="0">
                <a:latin typeface="Calibri"/>
                <a:cs typeface="Calibri"/>
              </a:rPr>
              <a:t>you</a:t>
            </a:r>
            <a:r>
              <a:rPr sz="1600" spc="-20" dirty="0">
                <a:latin typeface="Calibri"/>
                <a:cs typeface="Calibri"/>
              </a:rPr>
              <a:t> </a:t>
            </a:r>
            <a:r>
              <a:rPr sz="1600" dirty="0">
                <a:latin typeface="Calibri"/>
                <a:cs typeface="Calibri"/>
              </a:rPr>
              <a:t>clicked</a:t>
            </a:r>
            <a:r>
              <a:rPr sz="1600" spc="-35" dirty="0">
                <a:latin typeface="Calibri"/>
                <a:cs typeface="Calibri"/>
              </a:rPr>
              <a:t> </a:t>
            </a:r>
            <a:r>
              <a:rPr sz="1600" dirty="0">
                <a:latin typeface="Calibri"/>
                <a:cs typeface="Calibri"/>
              </a:rPr>
              <a:t>on</a:t>
            </a:r>
            <a:r>
              <a:rPr sz="1600" spc="-40" dirty="0">
                <a:latin typeface="Calibri"/>
                <a:cs typeface="Calibri"/>
              </a:rPr>
              <a:t> </a:t>
            </a:r>
            <a:r>
              <a:rPr sz="1600" dirty="0">
                <a:latin typeface="Calibri"/>
                <a:cs typeface="Calibri"/>
              </a:rPr>
              <a:t>in</a:t>
            </a:r>
            <a:r>
              <a:rPr sz="1600" spc="-30" dirty="0">
                <a:latin typeface="Calibri"/>
                <a:cs typeface="Calibri"/>
              </a:rPr>
              <a:t> </a:t>
            </a:r>
            <a:r>
              <a:rPr sz="1600" dirty="0">
                <a:latin typeface="Calibri"/>
                <a:cs typeface="Calibri"/>
              </a:rPr>
              <a:t>the</a:t>
            </a:r>
            <a:r>
              <a:rPr sz="1600" spc="-40" dirty="0">
                <a:latin typeface="Calibri"/>
                <a:cs typeface="Calibri"/>
              </a:rPr>
              <a:t> </a:t>
            </a:r>
            <a:r>
              <a:rPr sz="1600" dirty="0">
                <a:latin typeface="Calibri"/>
                <a:cs typeface="Calibri"/>
              </a:rPr>
              <a:t>previous screen.</a:t>
            </a:r>
            <a:r>
              <a:rPr sz="1600" spc="315" dirty="0">
                <a:latin typeface="Calibri"/>
                <a:cs typeface="Calibri"/>
              </a:rPr>
              <a:t> </a:t>
            </a:r>
            <a:r>
              <a:rPr sz="1600" dirty="0">
                <a:latin typeface="Calibri"/>
                <a:cs typeface="Calibri"/>
              </a:rPr>
              <a:t>Fill</a:t>
            </a:r>
            <a:r>
              <a:rPr sz="1600" spc="-55" dirty="0">
                <a:latin typeface="Calibri"/>
                <a:cs typeface="Calibri"/>
              </a:rPr>
              <a:t> </a:t>
            </a:r>
            <a:r>
              <a:rPr sz="1600" dirty="0">
                <a:latin typeface="Calibri"/>
                <a:cs typeface="Calibri"/>
              </a:rPr>
              <a:t>in</a:t>
            </a:r>
            <a:r>
              <a:rPr sz="1600" spc="-50" dirty="0">
                <a:latin typeface="Calibri"/>
                <a:cs typeface="Calibri"/>
              </a:rPr>
              <a:t> </a:t>
            </a:r>
            <a:r>
              <a:rPr sz="1600" dirty="0">
                <a:latin typeface="Calibri"/>
                <a:cs typeface="Calibri"/>
              </a:rPr>
              <a:t>the</a:t>
            </a:r>
            <a:r>
              <a:rPr sz="1600" spc="-5" dirty="0">
                <a:latin typeface="Calibri"/>
                <a:cs typeface="Calibri"/>
              </a:rPr>
              <a:t> </a:t>
            </a:r>
            <a:r>
              <a:rPr lang="en-US" sz="1600" spc="-5" dirty="0">
                <a:latin typeface="Calibri"/>
                <a:cs typeface="Calibri"/>
              </a:rPr>
              <a:t>desired </a:t>
            </a:r>
            <a:r>
              <a:rPr sz="1600" spc="-20" dirty="0">
                <a:latin typeface="Calibri"/>
                <a:cs typeface="Calibri"/>
              </a:rPr>
              <a:t>quantity</a:t>
            </a:r>
            <a:r>
              <a:rPr lang="en-US" sz="1600" spc="-20" dirty="0">
                <a:latin typeface="Calibri"/>
                <a:cs typeface="Calibri"/>
              </a:rPr>
              <a:t> and Shipping Line. </a:t>
            </a:r>
            <a:r>
              <a:rPr lang="en-US" sz="1600" dirty="0">
                <a:latin typeface="Calibri"/>
                <a:cs typeface="Calibri"/>
              </a:rPr>
              <a:t>Check that</a:t>
            </a:r>
            <a:r>
              <a:rPr sz="1600" spc="-20" dirty="0">
                <a:latin typeface="Calibri"/>
                <a:cs typeface="Calibri"/>
              </a:rPr>
              <a:t> </a:t>
            </a:r>
            <a:r>
              <a:rPr lang="en-US" sz="1600" spc="-10" dirty="0">
                <a:latin typeface="Calibri"/>
                <a:cs typeface="Calibri"/>
              </a:rPr>
              <a:t>L</a:t>
            </a:r>
            <a:r>
              <a:rPr sz="1600" spc="-10" dirty="0">
                <a:latin typeface="Calibri"/>
                <a:cs typeface="Calibri"/>
              </a:rPr>
              <a:t>ocation</a:t>
            </a:r>
            <a:r>
              <a:rPr lang="en-US" sz="1600" spc="-10" dirty="0">
                <a:latin typeface="Calibri"/>
                <a:cs typeface="Calibri"/>
              </a:rPr>
              <a:t>, S</a:t>
            </a:r>
            <a:r>
              <a:rPr sz="1600" dirty="0">
                <a:latin typeface="Calibri"/>
                <a:cs typeface="Calibri"/>
              </a:rPr>
              <a:t>ize</a:t>
            </a:r>
            <a:r>
              <a:rPr lang="en-US" sz="1600" dirty="0">
                <a:latin typeface="Calibri"/>
                <a:cs typeface="Calibri"/>
              </a:rPr>
              <a:t>, and From Date</a:t>
            </a:r>
            <a:r>
              <a:rPr sz="1600" spc="-25" dirty="0">
                <a:latin typeface="Calibri"/>
                <a:cs typeface="Calibri"/>
              </a:rPr>
              <a:t> </a:t>
            </a:r>
            <a:r>
              <a:rPr sz="1600" dirty="0">
                <a:latin typeface="Calibri"/>
                <a:cs typeface="Calibri"/>
              </a:rPr>
              <a:t>fields</a:t>
            </a:r>
            <a:r>
              <a:rPr sz="1600" spc="-55" dirty="0">
                <a:latin typeface="Calibri"/>
                <a:cs typeface="Calibri"/>
              </a:rPr>
              <a:t> </a:t>
            </a:r>
            <a:r>
              <a:rPr sz="1600" dirty="0">
                <a:latin typeface="Calibri"/>
                <a:cs typeface="Calibri"/>
              </a:rPr>
              <a:t>are</a:t>
            </a:r>
            <a:r>
              <a:rPr sz="1600" spc="-20" dirty="0">
                <a:latin typeface="Calibri"/>
                <a:cs typeface="Calibri"/>
              </a:rPr>
              <a:t> </a:t>
            </a:r>
            <a:r>
              <a:rPr lang="en-US" sz="1600" spc="-20" dirty="0">
                <a:latin typeface="Calibri"/>
                <a:cs typeface="Calibri"/>
              </a:rPr>
              <a:t>correctly </a:t>
            </a:r>
            <a:r>
              <a:rPr sz="1600" dirty="0">
                <a:latin typeface="Calibri"/>
                <a:cs typeface="Calibri"/>
              </a:rPr>
              <a:t>filled</a:t>
            </a:r>
            <a:r>
              <a:rPr sz="1600" spc="-60" dirty="0">
                <a:latin typeface="Calibri"/>
                <a:cs typeface="Calibri"/>
              </a:rPr>
              <a:t> </a:t>
            </a:r>
            <a:r>
              <a:rPr sz="1600" dirty="0">
                <a:latin typeface="Calibri"/>
                <a:cs typeface="Calibri"/>
              </a:rPr>
              <a:t>out.</a:t>
            </a:r>
            <a:r>
              <a:rPr sz="1600" spc="315" dirty="0">
                <a:latin typeface="Calibri"/>
                <a:cs typeface="Calibri"/>
              </a:rPr>
              <a:t> </a:t>
            </a:r>
            <a:r>
              <a:rPr sz="1600" dirty="0">
                <a:latin typeface="Calibri"/>
                <a:cs typeface="Calibri"/>
              </a:rPr>
              <a:t>Click</a:t>
            </a:r>
            <a:r>
              <a:rPr sz="1600" spc="-55" dirty="0">
                <a:latin typeface="Calibri"/>
                <a:cs typeface="Calibri"/>
              </a:rPr>
              <a:t> </a:t>
            </a:r>
            <a:r>
              <a:rPr sz="1600" dirty="0">
                <a:latin typeface="Calibri"/>
                <a:cs typeface="Calibri"/>
              </a:rPr>
              <a:t>save</a:t>
            </a:r>
            <a:r>
              <a:rPr sz="1600" spc="-30" dirty="0">
                <a:latin typeface="Calibri"/>
                <a:cs typeface="Calibri"/>
              </a:rPr>
              <a:t> </a:t>
            </a:r>
            <a:r>
              <a:rPr sz="1600" dirty="0">
                <a:latin typeface="Calibri"/>
                <a:cs typeface="Calibri"/>
              </a:rPr>
              <a:t>to</a:t>
            </a:r>
            <a:r>
              <a:rPr sz="1600" spc="-35" dirty="0">
                <a:latin typeface="Calibri"/>
                <a:cs typeface="Calibri"/>
              </a:rPr>
              <a:t> </a:t>
            </a:r>
            <a:r>
              <a:rPr sz="1600" dirty="0">
                <a:latin typeface="Calibri"/>
                <a:cs typeface="Calibri"/>
              </a:rPr>
              <a:t>make</a:t>
            </a:r>
            <a:r>
              <a:rPr sz="1600" spc="-30" dirty="0">
                <a:latin typeface="Calibri"/>
                <a:cs typeface="Calibri"/>
              </a:rPr>
              <a:t> </a:t>
            </a:r>
            <a:r>
              <a:rPr sz="1600" dirty="0">
                <a:latin typeface="Calibri"/>
                <a:cs typeface="Calibri"/>
              </a:rPr>
              <a:t>your</a:t>
            </a:r>
            <a:r>
              <a:rPr sz="1600" spc="-20" dirty="0">
                <a:latin typeface="Calibri"/>
                <a:cs typeface="Calibri"/>
              </a:rPr>
              <a:t> </a:t>
            </a:r>
            <a:r>
              <a:rPr lang="en-US" sz="1600" spc="-10" dirty="0">
                <a:latin typeface="Calibri"/>
                <a:cs typeface="Calibri"/>
              </a:rPr>
              <a:t>reservation.</a:t>
            </a:r>
            <a:endParaRPr sz="1600" dirty="0">
              <a:latin typeface="Calibri"/>
              <a:cs typeface="Calibri"/>
            </a:endParaRPr>
          </a:p>
        </p:txBody>
      </p:sp>
      <p:sp>
        <p:nvSpPr>
          <p:cNvPr id="9" name="object 9"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20" dirty="0"/>
              <a:t>USING</a:t>
            </a:r>
            <a:r>
              <a:rPr spc="-150" dirty="0"/>
              <a:t> </a:t>
            </a:r>
            <a:r>
              <a:rPr dirty="0"/>
              <a:t>THE</a:t>
            </a:r>
            <a:r>
              <a:rPr spc="-125" dirty="0"/>
              <a:t> </a:t>
            </a:r>
            <a:r>
              <a:rPr spc="-10" dirty="0"/>
              <a:t>SYSTEM</a:t>
            </a:r>
          </a:p>
        </p:txBody>
      </p:sp>
      <p:sp>
        <p:nvSpPr>
          <p:cNvPr id="10" name="object 10"/>
          <p:cNvSpPr txBox="1"/>
          <p:nvPr/>
        </p:nvSpPr>
        <p:spPr>
          <a:xfrm>
            <a:off x="427553" y="4246580"/>
            <a:ext cx="6765925" cy="57531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Attempting</a:t>
            </a:r>
            <a:r>
              <a:rPr sz="1800" spc="-25" dirty="0">
                <a:latin typeface="Calibri"/>
                <a:cs typeface="Calibri"/>
              </a:rPr>
              <a:t> </a:t>
            </a:r>
            <a:r>
              <a:rPr sz="1800" dirty="0">
                <a:latin typeface="Calibri"/>
                <a:cs typeface="Calibri"/>
              </a:rPr>
              <a:t>to</a:t>
            </a:r>
            <a:r>
              <a:rPr sz="1800" spc="-45" dirty="0">
                <a:latin typeface="Calibri"/>
                <a:cs typeface="Calibri"/>
              </a:rPr>
              <a:t> </a:t>
            </a:r>
            <a:r>
              <a:rPr sz="1800" dirty="0">
                <a:latin typeface="Calibri"/>
                <a:cs typeface="Calibri"/>
              </a:rPr>
              <a:t>book</a:t>
            </a:r>
            <a:r>
              <a:rPr sz="1800" spc="-35" dirty="0">
                <a:latin typeface="Calibri"/>
                <a:cs typeface="Calibri"/>
              </a:rPr>
              <a:t> </a:t>
            </a:r>
            <a:r>
              <a:rPr sz="1800" dirty="0">
                <a:latin typeface="Calibri"/>
                <a:cs typeface="Calibri"/>
              </a:rPr>
              <a:t>more</a:t>
            </a:r>
            <a:r>
              <a:rPr sz="1800" spc="-40" dirty="0">
                <a:latin typeface="Calibri"/>
                <a:cs typeface="Calibri"/>
              </a:rPr>
              <a:t> </a:t>
            </a:r>
            <a:r>
              <a:rPr sz="1800" dirty="0">
                <a:latin typeface="Calibri"/>
                <a:cs typeface="Calibri"/>
              </a:rPr>
              <a:t>chassis</a:t>
            </a:r>
            <a:r>
              <a:rPr sz="1800" spc="-45" dirty="0">
                <a:latin typeface="Calibri"/>
                <a:cs typeface="Calibri"/>
              </a:rPr>
              <a:t> </a:t>
            </a:r>
            <a:r>
              <a:rPr sz="1800" dirty="0">
                <a:latin typeface="Calibri"/>
                <a:cs typeface="Calibri"/>
              </a:rPr>
              <a:t>than</a:t>
            </a:r>
            <a:r>
              <a:rPr sz="1800" spc="-30" dirty="0">
                <a:latin typeface="Calibri"/>
                <a:cs typeface="Calibri"/>
              </a:rPr>
              <a:t> </a:t>
            </a:r>
            <a:r>
              <a:rPr sz="1800" dirty="0">
                <a:latin typeface="Calibri"/>
                <a:cs typeface="Calibri"/>
              </a:rPr>
              <a:t>are</a:t>
            </a:r>
            <a:r>
              <a:rPr sz="1800" spc="-40" dirty="0">
                <a:latin typeface="Calibri"/>
                <a:cs typeface="Calibri"/>
              </a:rPr>
              <a:t> </a:t>
            </a:r>
            <a:r>
              <a:rPr sz="1800" dirty="0">
                <a:latin typeface="Calibri"/>
                <a:cs typeface="Calibri"/>
              </a:rPr>
              <a:t>available</a:t>
            </a:r>
            <a:r>
              <a:rPr sz="1800" spc="-25" dirty="0">
                <a:latin typeface="Calibri"/>
                <a:cs typeface="Calibri"/>
              </a:rPr>
              <a:t> </a:t>
            </a:r>
            <a:r>
              <a:rPr sz="1800" dirty="0">
                <a:latin typeface="Calibri"/>
                <a:cs typeface="Calibri"/>
              </a:rPr>
              <a:t>will</a:t>
            </a:r>
            <a:r>
              <a:rPr sz="1800" spc="-40" dirty="0">
                <a:latin typeface="Calibri"/>
                <a:cs typeface="Calibri"/>
              </a:rPr>
              <a:t> </a:t>
            </a:r>
            <a:r>
              <a:rPr sz="1800" dirty="0">
                <a:latin typeface="Calibri"/>
                <a:cs typeface="Calibri"/>
              </a:rPr>
              <a:t>result</a:t>
            </a:r>
            <a:r>
              <a:rPr sz="1800" spc="-40" dirty="0">
                <a:latin typeface="Calibri"/>
                <a:cs typeface="Calibri"/>
              </a:rPr>
              <a:t> </a:t>
            </a:r>
            <a:r>
              <a:rPr sz="1800" dirty="0">
                <a:latin typeface="Calibri"/>
                <a:cs typeface="Calibri"/>
              </a:rPr>
              <a:t>in</a:t>
            </a:r>
            <a:r>
              <a:rPr sz="1800" spc="-25" dirty="0">
                <a:latin typeface="Calibri"/>
                <a:cs typeface="Calibri"/>
              </a:rPr>
              <a:t> </a:t>
            </a:r>
            <a:r>
              <a:rPr sz="1800" dirty="0">
                <a:latin typeface="Calibri"/>
                <a:cs typeface="Calibri"/>
              </a:rPr>
              <a:t>an</a:t>
            </a:r>
            <a:r>
              <a:rPr sz="1800" spc="-45" dirty="0">
                <a:latin typeface="Calibri"/>
                <a:cs typeface="Calibri"/>
              </a:rPr>
              <a:t> </a:t>
            </a:r>
            <a:r>
              <a:rPr sz="1800" spc="-10" dirty="0">
                <a:latin typeface="Calibri"/>
                <a:cs typeface="Calibri"/>
              </a:rPr>
              <a:t>error</a:t>
            </a:r>
            <a:endParaRPr sz="1800" dirty="0">
              <a:latin typeface="Calibri"/>
              <a:cs typeface="Calibri"/>
            </a:endParaRPr>
          </a:p>
          <a:p>
            <a:pPr marL="12700">
              <a:lnSpc>
                <a:spcPct val="100000"/>
              </a:lnSpc>
              <a:spcBef>
                <a:spcPts val="5"/>
              </a:spcBef>
            </a:pPr>
            <a:r>
              <a:rPr sz="1800" dirty="0">
                <a:latin typeface="Calibri"/>
                <a:cs typeface="Calibri"/>
              </a:rPr>
              <a:t>message.</a:t>
            </a:r>
            <a:r>
              <a:rPr sz="1800" spc="305" dirty="0">
                <a:latin typeface="Calibri"/>
                <a:cs typeface="Calibri"/>
              </a:rPr>
              <a:t> </a:t>
            </a:r>
            <a:r>
              <a:rPr sz="1800" dirty="0">
                <a:latin typeface="Calibri"/>
                <a:cs typeface="Calibri"/>
              </a:rPr>
              <a:t>Lower</a:t>
            </a:r>
            <a:r>
              <a:rPr sz="1800" spc="-20" dirty="0">
                <a:latin typeface="Calibri"/>
                <a:cs typeface="Calibri"/>
              </a:rPr>
              <a:t> </a:t>
            </a:r>
            <a:r>
              <a:rPr sz="1800" dirty="0">
                <a:latin typeface="Calibri"/>
                <a:cs typeface="Calibri"/>
              </a:rPr>
              <a:t>the</a:t>
            </a:r>
            <a:r>
              <a:rPr sz="1800" spc="-40" dirty="0">
                <a:latin typeface="Calibri"/>
                <a:cs typeface="Calibri"/>
              </a:rPr>
              <a:t> </a:t>
            </a:r>
            <a:r>
              <a:rPr sz="1800" dirty="0">
                <a:latin typeface="Calibri"/>
                <a:cs typeface="Calibri"/>
              </a:rPr>
              <a:t>booking</a:t>
            </a:r>
            <a:r>
              <a:rPr sz="1800" spc="-25" dirty="0">
                <a:latin typeface="Calibri"/>
                <a:cs typeface="Calibri"/>
              </a:rPr>
              <a:t> </a:t>
            </a:r>
            <a:r>
              <a:rPr sz="1800" dirty="0">
                <a:latin typeface="Calibri"/>
                <a:cs typeface="Calibri"/>
              </a:rPr>
              <a:t>quantity</a:t>
            </a:r>
            <a:r>
              <a:rPr sz="1800" spc="-35" dirty="0">
                <a:latin typeface="Calibri"/>
                <a:cs typeface="Calibri"/>
              </a:rPr>
              <a:t> </a:t>
            </a:r>
            <a:r>
              <a:rPr sz="1800" dirty="0">
                <a:latin typeface="Calibri"/>
                <a:cs typeface="Calibri"/>
              </a:rPr>
              <a:t>and</a:t>
            </a:r>
            <a:r>
              <a:rPr sz="1800" spc="-40" dirty="0">
                <a:latin typeface="Calibri"/>
                <a:cs typeface="Calibri"/>
              </a:rPr>
              <a:t> </a:t>
            </a:r>
            <a:r>
              <a:rPr sz="1800" dirty="0">
                <a:latin typeface="Calibri"/>
                <a:cs typeface="Calibri"/>
              </a:rPr>
              <a:t>click</a:t>
            </a:r>
            <a:r>
              <a:rPr sz="1800" spc="-25" dirty="0">
                <a:latin typeface="Calibri"/>
                <a:cs typeface="Calibri"/>
              </a:rPr>
              <a:t> </a:t>
            </a:r>
            <a:r>
              <a:rPr sz="1800" dirty="0">
                <a:latin typeface="Calibri"/>
                <a:cs typeface="Calibri"/>
              </a:rPr>
              <a:t>save</a:t>
            </a:r>
            <a:r>
              <a:rPr sz="1800" spc="-45" dirty="0">
                <a:latin typeface="Calibri"/>
                <a:cs typeface="Calibri"/>
              </a:rPr>
              <a:t> </a:t>
            </a:r>
            <a:r>
              <a:rPr sz="1800" spc="-10" dirty="0">
                <a:latin typeface="Calibri"/>
                <a:cs typeface="Calibri"/>
              </a:rPr>
              <a:t>again</a:t>
            </a:r>
            <a:r>
              <a:rPr lang="en-US" sz="1800" spc="-10" dirty="0">
                <a:latin typeface="Calibri"/>
                <a:cs typeface="Calibri"/>
              </a:rPr>
              <a:t>.</a:t>
            </a:r>
            <a:endParaRPr sz="1800" dirty="0">
              <a:latin typeface="Calibri"/>
              <a:cs typeface="Calibri"/>
            </a:endParaRPr>
          </a:p>
        </p:txBody>
      </p:sp>
      <p:sp>
        <p:nvSpPr>
          <p:cNvPr id="13" name="object 13"/>
          <p:cNvSpPr txBox="1"/>
          <p:nvPr/>
        </p:nvSpPr>
        <p:spPr>
          <a:xfrm>
            <a:off x="3584828" y="9700361"/>
            <a:ext cx="3971290" cy="156068"/>
          </a:xfrm>
          <a:prstGeom prst="rect">
            <a:avLst/>
          </a:prstGeom>
        </p:spPr>
        <p:txBody>
          <a:bodyPr vert="horz" wrap="square" lIns="0" tIns="0" rIns="0" bIns="0" rtlCol="0">
            <a:spAutoFit/>
          </a:bodyPr>
          <a:lstStyle/>
          <a:p>
            <a:pPr marL="12700">
              <a:lnSpc>
                <a:spcPts val="1240"/>
              </a:lnSpc>
            </a:pPr>
            <a:r>
              <a:rPr sz="1200" b="1" dirty="0">
                <a:latin typeface="Calibri"/>
                <a:cs typeface="Calibri"/>
              </a:rPr>
              <a:t>Questions</a:t>
            </a:r>
            <a:r>
              <a:rPr sz="1200" b="1" spc="-30" dirty="0">
                <a:latin typeface="Calibri"/>
                <a:cs typeface="Calibri"/>
              </a:rPr>
              <a:t> </a:t>
            </a:r>
            <a:r>
              <a:rPr sz="1200" b="1" dirty="0">
                <a:latin typeface="Calibri"/>
                <a:cs typeface="Calibri"/>
              </a:rPr>
              <a:t>or</a:t>
            </a:r>
            <a:r>
              <a:rPr sz="1200" b="1" spc="-25" dirty="0">
                <a:latin typeface="Calibri"/>
                <a:cs typeface="Calibri"/>
              </a:rPr>
              <a:t> </a:t>
            </a:r>
            <a:r>
              <a:rPr sz="1200" b="1" dirty="0">
                <a:latin typeface="Calibri"/>
                <a:cs typeface="Calibri"/>
              </a:rPr>
              <a:t>Issues?</a:t>
            </a:r>
            <a:r>
              <a:rPr sz="1200" b="1" spc="240" dirty="0">
                <a:latin typeface="Calibri"/>
                <a:cs typeface="Calibri"/>
              </a:rPr>
              <a:t> </a:t>
            </a:r>
            <a:r>
              <a:rPr sz="1200" dirty="0">
                <a:latin typeface="Calibri"/>
                <a:cs typeface="Calibri"/>
              </a:rPr>
              <a:t>Contact</a:t>
            </a:r>
            <a:r>
              <a:rPr sz="1200" spc="-35" dirty="0">
                <a:latin typeface="Calibri"/>
                <a:cs typeface="Calibri"/>
              </a:rPr>
              <a:t> </a:t>
            </a:r>
            <a:r>
              <a:rPr sz="1200" dirty="0">
                <a:latin typeface="Calibri"/>
                <a:cs typeface="Calibri"/>
              </a:rPr>
              <a:t>us</a:t>
            </a:r>
            <a:r>
              <a:rPr sz="1200" spc="-20" dirty="0">
                <a:latin typeface="Calibri"/>
                <a:cs typeface="Calibri"/>
              </a:rPr>
              <a:t> </a:t>
            </a:r>
            <a:r>
              <a:rPr sz="1200" dirty="0">
                <a:latin typeface="Calibri"/>
                <a:cs typeface="Calibri"/>
              </a:rPr>
              <a:t>at</a:t>
            </a:r>
            <a:r>
              <a:rPr sz="1200" spc="-20" dirty="0">
                <a:latin typeface="Calibri"/>
                <a:cs typeface="Calibri"/>
              </a:rPr>
              <a:t> </a:t>
            </a:r>
            <a:r>
              <a:rPr lang="en-US" sz="1200" u="sng" spc="-10" dirty="0">
                <a:solidFill>
                  <a:srgbClr val="0000FF"/>
                </a:solidFill>
                <a:uFill>
                  <a:solidFill>
                    <a:srgbClr val="0000FF"/>
                  </a:solidFill>
                </a:uFill>
                <a:latin typeface="Calibri"/>
                <a:cs typeface="Calibri"/>
                <a:hlinkClick r:id="rId2"/>
              </a:rPr>
              <a:t>sacplogistics</a:t>
            </a:r>
            <a:r>
              <a:rPr sz="1200" u="sng" spc="-10" dirty="0">
                <a:solidFill>
                  <a:srgbClr val="0000FF"/>
                </a:solidFill>
                <a:uFill>
                  <a:solidFill>
                    <a:srgbClr val="0000FF"/>
                  </a:solidFill>
                </a:uFill>
                <a:latin typeface="Calibri"/>
                <a:cs typeface="Calibri"/>
                <a:hlinkClick r:id="rId2"/>
              </a:rPr>
              <a:t>@ccmpool.com</a:t>
            </a:r>
            <a:endParaRPr sz="1200" dirty="0">
              <a:latin typeface="Calibri"/>
              <a:cs typeface="Calibri"/>
            </a:endParaRPr>
          </a:p>
        </p:txBody>
      </p:sp>
      <p:pic>
        <p:nvPicPr>
          <p:cNvPr id="15" name="Picture 14">
            <a:extLst>
              <a:ext uri="{FF2B5EF4-FFF2-40B4-BE49-F238E27FC236}">
                <a16:creationId xmlns:a16="http://schemas.microsoft.com/office/drawing/2014/main" id="{E0FA900E-D796-70D4-0701-B4D10D86A82C}"/>
              </a:ext>
            </a:extLst>
          </p:cNvPr>
          <p:cNvPicPr>
            <a:picLocks noChangeAspect="1"/>
          </p:cNvPicPr>
          <p:nvPr/>
        </p:nvPicPr>
        <p:blipFill>
          <a:blip r:embed="rId3"/>
          <a:stretch>
            <a:fillRect/>
          </a:stretch>
        </p:blipFill>
        <p:spPr>
          <a:xfrm>
            <a:off x="216282" y="9290237"/>
            <a:ext cx="2170364" cy="768163"/>
          </a:xfrm>
          <a:prstGeom prst="rect">
            <a:avLst/>
          </a:prstGeom>
        </p:spPr>
      </p:pic>
      <p:pic>
        <p:nvPicPr>
          <p:cNvPr id="17" name="Picture 16">
            <a:extLst>
              <a:ext uri="{FF2B5EF4-FFF2-40B4-BE49-F238E27FC236}">
                <a16:creationId xmlns:a16="http://schemas.microsoft.com/office/drawing/2014/main" id="{6710C06B-F2A3-8974-F43B-6AC50D8B032C}"/>
              </a:ext>
            </a:extLst>
          </p:cNvPr>
          <p:cNvPicPr>
            <a:picLocks noChangeAspect="1"/>
          </p:cNvPicPr>
          <p:nvPr/>
        </p:nvPicPr>
        <p:blipFill>
          <a:blip r:embed="rId4"/>
          <a:stretch>
            <a:fillRect/>
          </a:stretch>
        </p:blipFill>
        <p:spPr>
          <a:xfrm>
            <a:off x="278384" y="2315554"/>
            <a:ext cx="7045213" cy="1723045"/>
          </a:xfrm>
          <a:prstGeom prst="rect">
            <a:avLst/>
          </a:prstGeom>
        </p:spPr>
      </p:pic>
      <p:sp>
        <p:nvSpPr>
          <p:cNvPr id="19" name="object 2">
            <a:extLst>
              <a:ext uri="{FF2B5EF4-FFF2-40B4-BE49-F238E27FC236}">
                <a16:creationId xmlns:a16="http://schemas.microsoft.com/office/drawing/2014/main" id="{B6E6AD5C-D68B-4B9F-CB9B-91AF3840D284}"/>
              </a:ext>
            </a:extLst>
          </p:cNvPr>
          <p:cNvSpPr txBox="1"/>
          <p:nvPr/>
        </p:nvSpPr>
        <p:spPr>
          <a:xfrm>
            <a:off x="263107" y="6956852"/>
            <a:ext cx="7246185" cy="1761380"/>
          </a:xfrm>
          <a:prstGeom prst="rect">
            <a:avLst/>
          </a:prstGeom>
        </p:spPr>
        <p:txBody>
          <a:bodyPr vert="horz" wrap="square" lIns="0" tIns="12065" rIns="0" bIns="0" rtlCol="0">
            <a:spAutoFit/>
          </a:bodyPr>
          <a:lstStyle/>
          <a:p>
            <a:pPr marL="12700" marR="5080">
              <a:lnSpc>
                <a:spcPct val="100000"/>
              </a:lnSpc>
              <a:spcBef>
                <a:spcPts val="95"/>
              </a:spcBef>
            </a:pPr>
            <a:r>
              <a:rPr lang="en-US" sz="1600" dirty="0">
                <a:latin typeface="Calibri"/>
                <a:cs typeface="Calibri"/>
              </a:rPr>
              <a:t>Once the reservation has been saved, the system will display a confirmation message with the pick up number and details.  A </a:t>
            </a:r>
            <a:r>
              <a:rPr sz="1600" spc="-10" dirty="0">
                <a:latin typeface="Calibri"/>
                <a:cs typeface="Calibri"/>
              </a:rPr>
              <a:t>confirmation</a:t>
            </a:r>
            <a:r>
              <a:rPr lang="en-US" sz="1600" spc="-10" dirty="0">
                <a:latin typeface="Calibri"/>
                <a:cs typeface="Calibri"/>
              </a:rPr>
              <a:t> will also be emailed</a:t>
            </a:r>
            <a:r>
              <a:rPr sz="1600" spc="-25" dirty="0">
                <a:latin typeface="Calibri"/>
                <a:cs typeface="Calibri"/>
              </a:rPr>
              <a:t> </a:t>
            </a:r>
            <a:r>
              <a:rPr sz="1600" dirty="0">
                <a:latin typeface="Calibri"/>
                <a:cs typeface="Calibri"/>
              </a:rPr>
              <a:t>to</a:t>
            </a:r>
            <a:r>
              <a:rPr sz="1600" spc="-25" dirty="0">
                <a:latin typeface="Calibri"/>
                <a:cs typeface="Calibri"/>
              </a:rPr>
              <a:t> </a:t>
            </a:r>
            <a:r>
              <a:rPr sz="1600" dirty="0">
                <a:latin typeface="Calibri"/>
                <a:cs typeface="Calibri"/>
              </a:rPr>
              <a:t>you</a:t>
            </a:r>
            <a:r>
              <a:rPr lang="en-US" sz="1600" dirty="0">
                <a:latin typeface="Calibri"/>
                <a:cs typeface="Calibri"/>
              </a:rPr>
              <a:t> and the facility to notify them of your reservation.  If you have reserved for a future date, you will receive an additional emailed reminder the day prior to your pick up date.</a:t>
            </a:r>
          </a:p>
          <a:p>
            <a:pPr marL="12700" marR="5080">
              <a:lnSpc>
                <a:spcPct val="100000"/>
              </a:lnSpc>
              <a:spcBef>
                <a:spcPts val="95"/>
              </a:spcBef>
            </a:pPr>
            <a:endParaRPr lang="en-US" sz="1600" dirty="0">
              <a:latin typeface="Calibri"/>
              <a:cs typeface="Calibri"/>
            </a:endParaRPr>
          </a:p>
          <a:p>
            <a:pPr marL="12700" marR="5080">
              <a:lnSpc>
                <a:spcPct val="100000"/>
              </a:lnSpc>
              <a:spcBef>
                <a:spcPts val="95"/>
              </a:spcBef>
            </a:pPr>
            <a:r>
              <a:rPr lang="en-US" sz="1600" dirty="0">
                <a:latin typeface="Calibri"/>
                <a:cs typeface="Calibri"/>
              </a:rPr>
              <a:t>Please note the Valid Until date, which is the last possible day to pick up equipment using the reservation.</a:t>
            </a:r>
            <a:endParaRPr sz="1600" dirty="0">
              <a:latin typeface="Calibri"/>
              <a:cs typeface="Calibri"/>
            </a:endParaRPr>
          </a:p>
        </p:txBody>
      </p:sp>
      <p:pic>
        <p:nvPicPr>
          <p:cNvPr id="21" name="Picture 20">
            <a:extLst>
              <a:ext uri="{FF2B5EF4-FFF2-40B4-BE49-F238E27FC236}">
                <a16:creationId xmlns:a16="http://schemas.microsoft.com/office/drawing/2014/main" id="{13A04F02-30A2-C94F-C14F-EE8A5A5D0720}"/>
              </a:ext>
            </a:extLst>
          </p:cNvPr>
          <p:cNvPicPr>
            <a:picLocks noChangeAspect="1"/>
          </p:cNvPicPr>
          <p:nvPr/>
        </p:nvPicPr>
        <p:blipFill>
          <a:blip r:embed="rId5"/>
          <a:stretch>
            <a:fillRect/>
          </a:stretch>
        </p:blipFill>
        <p:spPr>
          <a:xfrm>
            <a:off x="278384" y="5015462"/>
            <a:ext cx="6765923" cy="16684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301625" y="457200"/>
            <a:ext cx="7169150" cy="997068"/>
          </a:xfrm>
          <a:prstGeom prst="rect">
            <a:avLst/>
          </a:prstGeom>
        </p:spPr>
        <p:txBody>
          <a:bodyPr vert="horz" wrap="square" lIns="0" tIns="12065" rIns="0" bIns="0" rtlCol="0">
            <a:spAutoFit/>
          </a:bodyPr>
          <a:lstStyle/>
          <a:p>
            <a:pPr marL="12700" marR="5080">
              <a:lnSpc>
                <a:spcPct val="100000"/>
              </a:lnSpc>
              <a:spcBef>
                <a:spcPts val="95"/>
              </a:spcBef>
            </a:pPr>
            <a:r>
              <a:rPr sz="1600" spc="-10" dirty="0">
                <a:latin typeface="Calibri"/>
                <a:cs typeface="Calibri"/>
              </a:rPr>
              <a:t>Reservations</a:t>
            </a:r>
            <a:r>
              <a:rPr sz="1600" spc="-20" dirty="0">
                <a:latin typeface="Calibri"/>
                <a:cs typeface="Calibri"/>
              </a:rPr>
              <a:t> </a:t>
            </a:r>
            <a:r>
              <a:rPr sz="1600" dirty="0">
                <a:latin typeface="Calibri"/>
                <a:cs typeface="Calibri"/>
              </a:rPr>
              <a:t>can</a:t>
            </a:r>
            <a:r>
              <a:rPr sz="1600" spc="-55" dirty="0">
                <a:latin typeface="Calibri"/>
                <a:cs typeface="Calibri"/>
              </a:rPr>
              <a:t> </a:t>
            </a:r>
            <a:r>
              <a:rPr sz="1600" dirty="0">
                <a:latin typeface="Calibri"/>
                <a:cs typeface="Calibri"/>
              </a:rPr>
              <a:t>be</a:t>
            </a:r>
            <a:r>
              <a:rPr sz="1600" spc="-35" dirty="0">
                <a:latin typeface="Calibri"/>
                <a:cs typeface="Calibri"/>
              </a:rPr>
              <a:t> </a:t>
            </a:r>
            <a:r>
              <a:rPr sz="1600" dirty="0">
                <a:latin typeface="Calibri"/>
                <a:cs typeface="Calibri"/>
              </a:rPr>
              <a:t>edited</a:t>
            </a:r>
            <a:r>
              <a:rPr sz="1600" spc="-50" dirty="0">
                <a:latin typeface="Calibri"/>
                <a:cs typeface="Calibri"/>
              </a:rPr>
              <a:t> </a:t>
            </a:r>
            <a:r>
              <a:rPr sz="1600" dirty="0">
                <a:latin typeface="Calibri"/>
                <a:cs typeface="Calibri"/>
              </a:rPr>
              <a:t>after</a:t>
            </a:r>
            <a:r>
              <a:rPr sz="1600" spc="-55" dirty="0">
                <a:latin typeface="Calibri"/>
                <a:cs typeface="Calibri"/>
              </a:rPr>
              <a:t> </a:t>
            </a:r>
            <a:r>
              <a:rPr sz="1600" dirty="0">
                <a:latin typeface="Calibri"/>
                <a:cs typeface="Calibri"/>
              </a:rPr>
              <a:t>they</a:t>
            </a:r>
            <a:r>
              <a:rPr sz="1600" spc="-40" dirty="0">
                <a:latin typeface="Calibri"/>
                <a:cs typeface="Calibri"/>
              </a:rPr>
              <a:t> </a:t>
            </a:r>
            <a:r>
              <a:rPr sz="1600" dirty="0">
                <a:latin typeface="Calibri"/>
                <a:cs typeface="Calibri"/>
              </a:rPr>
              <a:t>are</a:t>
            </a:r>
            <a:r>
              <a:rPr sz="1600" spc="-30" dirty="0">
                <a:latin typeface="Calibri"/>
                <a:cs typeface="Calibri"/>
              </a:rPr>
              <a:t> </a:t>
            </a:r>
            <a:r>
              <a:rPr sz="1600" dirty="0">
                <a:latin typeface="Calibri"/>
                <a:cs typeface="Calibri"/>
              </a:rPr>
              <a:t>created.</a:t>
            </a:r>
            <a:r>
              <a:rPr sz="1600" spc="-35" dirty="0">
                <a:latin typeface="Calibri"/>
                <a:cs typeface="Calibri"/>
              </a:rPr>
              <a:t> </a:t>
            </a:r>
            <a:r>
              <a:rPr sz="1600" dirty="0">
                <a:latin typeface="Calibri"/>
                <a:cs typeface="Calibri"/>
              </a:rPr>
              <a:t>On</a:t>
            </a:r>
            <a:r>
              <a:rPr sz="1600" spc="-45" dirty="0">
                <a:latin typeface="Calibri"/>
                <a:cs typeface="Calibri"/>
              </a:rPr>
              <a:t> </a:t>
            </a:r>
            <a:r>
              <a:rPr sz="1600" dirty="0">
                <a:latin typeface="Calibri"/>
                <a:cs typeface="Calibri"/>
              </a:rPr>
              <a:t>the</a:t>
            </a:r>
            <a:r>
              <a:rPr sz="1600" spc="-35" dirty="0">
                <a:latin typeface="Calibri"/>
                <a:cs typeface="Calibri"/>
              </a:rPr>
              <a:t> </a:t>
            </a:r>
            <a:r>
              <a:rPr lang="en-US" sz="1600" spc="-35" dirty="0">
                <a:latin typeface="Calibri"/>
                <a:cs typeface="Calibri"/>
              </a:rPr>
              <a:t>Open </a:t>
            </a:r>
            <a:r>
              <a:rPr sz="1600" spc="-10" dirty="0">
                <a:latin typeface="Calibri"/>
                <a:cs typeface="Calibri"/>
              </a:rPr>
              <a:t>Reservations</a:t>
            </a:r>
            <a:r>
              <a:rPr sz="1600" spc="-20" dirty="0">
                <a:latin typeface="Calibri"/>
                <a:cs typeface="Calibri"/>
              </a:rPr>
              <a:t> </a:t>
            </a:r>
            <a:r>
              <a:rPr sz="1600" dirty="0">
                <a:latin typeface="Calibri"/>
                <a:cs typeface="Calibri"/>
              </a:rPr>
              <a:t>screen,</a:t>
            </a:r>
            <a:r>
              <a:rPr sz="1600" spc="-10" dirty="0">
                <a:latin typeface="Calibri"/>
                <a:cs typeface="Calibri"/>
              </a:rPr>
              <a:t> </a:t>
            </a:r>
            <a:r>
              <a:rPr sz="1600" dirty="0">
                <a:latin typeface="Calibri"/>
                <a:cs typeface="Calibri"/>
              </a:rPr>
              <a:t>you</a:t>
            </a:r>
            <a:r>
              <a:rPr sz="1600" spc="-40" dirty="0">
                <a:latin typeface="Calibri"/>
                <a:cs typeface="Calibri"/>
              </a:rPr>
              <a:t> </a:t>
            </a:r>
            <a:r>
              <a:rPr sz="1600" spc="-25" dirty="0">
                <a:latin typeface="Calibri"/>
                <a:cs typeface="Calibri"/>
              </a:rPr>
              <a:t>can </a:t>
            </a:r>
            <a:r>
              <a:rPr sz="1600" dirty="0">
                <a:latin typeface="Calibri"/>
                <a:cs typeface="Calibri"/>
              </a:rPr>
              <a:t>click</a:t>
            </a:r>
            <a:r>
              <a:rPr sz="1600" spc="-30" dirty="0">
                <a:latin typeface="Calibri"/>
                <a:cs typeface="Calibri"/>
              </a:rPr>
              <a:t> </a:t>
            </a:r>
            <a:r>
              <a:rPr sz="1600" dirty="0">
                <a:latin typeface="Calibri"/>
                <a:cs typeface="Calibri"/>
              </a:rPr>
              <a:t>the</a:t>
            </a:r>
            <a:r>
              <a:rPr sz="1600" spc="-25" dirty="0">
                <a:latin typeface="Calibri"/>
                <a:cs typeface="Calibri"/>
              </a:rPr>
              <a:t> </a:t>
            </a:r>
            <a:r>
              <a:rPr sz="1600" dirty="0">
                <a:latin typeface="Calibri"/>
                <a:cs typeface="Calibri"/>
              </a:rPr>
              <a:t>magnifying</a:t>
            </a:r>
            <a:r>
              <a:rPr sz="1600" spc="-50" dirty="0">
                <a:latin typeface="Calibri"/>
                <a:cs typeface="Calibri"/>
              </a:rPr>
              <a:t> </a:t>
            </a:r>
            <a:r>
              <a:rPr sz="1600" dirty="0">
                <a:latin typeface="Calibri"/>
                <a:cs typeface="Calibri"/>
              </a:rPr>
              <a:t>glass</a:t>
            </a:r>
            <a:r>
              <a:rPr sz="1600" spc="-45" dirty="0">
                <a:latin typeface="Calibri"/>
                <a:cs typeface="Calibri"/>
              </a:rPr>
              <a:t> </a:t>
            </a:r>
            <a:r>
              <a:rPr sz="1600" dirty="0">
                <a:latin typeface="Calibri"/>
                <a:cs typeface="Calibri"/>
              </a:rPr>
              <a:t>to</a:t>
            </a:r>
            <a:r>
              <a:rPr sz="1600" spc="-15" dirty="0">
                <a:latin typeface="Calibri"/>
                <a:cs typeface="Calibri"/>
              </a:rPr>
              <a:t> </a:t>
            </a:r>
            <a:r>
              <a:rPr lang="en-US" sz="1600" dirty="0">
                <a:latin typeface="Calibri"/>
                <a:cs typeface="Calibri"/>
              </a:rPr>
              <a:t>search for a specific booking</a:t>
            </a:r>
            <a:r>
              <a:rPr sz="1600" dirty="0">
                <a:latin typeface="Calibri"/>
                <a:cs typeface="Calibri"/>
              </a:rPr>
              <a:t>,</a:t>
            </a:r>
            <a:r>
              <a:rPr sz="1600" spc="-10" dirty="0">
                <a:latin typeface="Calibri"/>
                <a:cs typeface="Calibri"/>
              </a:rPr>
              <a:t> </a:t>
            </a:r>
            <a:r>
              <a:rPr sz="1600" dirty="0">
                <a:latin typeface="Calibri"/>
                <a:cs typeface="Calibri"/>
              </a:rPr>
              <a:t>and</a:t>
            </a:r>
            <a:r>
              <a:rPr sz="1600" spc="-35" dirty="0">
                <a:latin typeface="Calibri"/>
                <a:cs typeface="Calibri"/>
              </a:rPr>
              <a:t> </a:t>
            </a:r>
            <a:r>
              <a:rPr sz="1600" dirty="0">
                <a:latin typeface="Calibri"/>
                <a:cs typeface="Calibri"/>
              </a:rPr>
              <a:t>you can</a:t>
            </a:r>
            <a:r>
              <a:rPr sz="1600" spc="-20" dirty="0">
                <a:latin typeface="Calibri"/>
                <a:cs typeface="Calibri"/>
              </a:rPr>
              <a:t> </a:t>
            </a:r>
            <a:r>
              <a:rPr sz="1600" dirty="0">
                <a:latin typeface="Calibri"/>
                <a:cs typeface="Calibri"/>
              </a:rPr>
              <a:t>click</a:t>
            </a:r>
            <a:r>
              <a:rPr sz="1600" spc="-40" dirty="0">
                <a:latin typeface="Calibri"/>
                <a:cs typeface="Calibri"/>
              </a:rPr>
              <a:t> </a:t>
            </a:r>
            <a:r>
              <a:rPr sz="1600" spc="-15" dirty="0">
                <a:latin typeface="Calibri"/>
                <a:cs typeface="Calibri"/>
              </a:rPr>
              <a:t> </a:t>
            </a:r>
            <a:r>
              <a:rPr lang="en-US" sz="1600" i="1" spc="-15" dirty="0">
                <a:latin typeface="Calibri"/>
                <a:cs typeface="Calibri"/>
              </a:rPr>
              <a:t>E</a:t>
            </a:r>
            <a:r>
              <a:rPr sz="1600" i="1" dirty="0">
                <a:latin typeface="Calibri"/>
                <a:cs typeface="Calibri"/>
              </a:rPr>
              <a:t>dit</a:t>
            </a:r>
            <a:r>
              <a:rPr sz="1600" i="1" spc="-30" dirty="0">
                <a:latin typeface="Calibri"/>
                <a:cs typeface="Calibri"/>
              </a:rPr>
              <a:t> </a:t>
            </a:r>
            <a:r>
              <a:rPr lang="en-US" sz="1600" spc="-30" dirty="0">
                <a:latin typeface="Calibri"/>
                <a:cs typeface="Calibri"/>
              </a:rPr>
              <a:t>to change </a:t>
            </a:r>
            <a:r>
              <a:rPr sz="1600" spc="-25" dirty="0">
                <a:latin typeface="Calibri"/>
                <a:cs typeface="Calibri"/>
              </a:rPr>
              <a:t>the </a:t>
            </a:r>
            <a:r>
              <a:rPr sz="1600" dirty="0">
                <a:latin typeface="Calibri"/>
                <a:cs typeface="Calibri"/>
              </a:rPr>
              <a:t>quantity</a:t>
            </a:r>
            <a:r>
              <a:rPr sz="1600" spc="-65" dirty="0">
                <a:latin typeface="Calibri"/>
                <a:cs typeface="Calibri"/>
              </a:rPr>
              <a:t> </a:t>
            </a:r>
            <a:r>
              <a:rPr sz="1600" dirty="0">
                <a:latin typeface="Calibri"/>
                <a:cs typeface="Calibri"/>
              </a:rPr>
              <a:t>or</a:t>
            </a:r>
            <a:r>
              <a:rPr sz="1600" spc="-15" dirty="0">
                <a:latin typeface="Calibri"/>
                <a:cs typeface="Calibri"/>
              </a:rPr>
              <a:t> </a:t>
            </a:r>
            <a:r>
              <a:rPr sz="1600" dirty="0">
                <a:latin typeface="Calibri"/>
                <a:cs typeface="Calibri"/>
              </a:rPr>
              <a:t>cancel</a:t>
            </a:r>
            <a:r>
              <a:rPr sz="1600" spc="-25" dirty="0">
                <a:latin typeface="Calibri"/>
                <a:cs typeface="Calibri"/>
              </a:rPr>
              <a:t> </a:t>
            </a:r>
            <a:r>
              <a:rPr sz="1600" dirty="0">
                <a:latin typeface="Calibri"/>
                <a:cs typeface="Calibri"/>
              </a:rPr>
              <a:t>the</a:t>
            </a:r>
            <a:r>
              <a:rPr sz="1600" spc="-35" dirty="0">
                <a:latin typeface="Calibri"/>
                <a:cs typeface="Calibri"/>
              </a:rPr>
              <a:t> </a:t>
            </a:r>
            <a:r>
              <a:rPr lang="en-US" sz="1600" dirty="0">
                <a:latin typeface="Calibri"/>
                <a:cs typeface="Calibri"/>
              </a:rPr>
              <a:t>reservation</a:t>
            </a:r>
            <a:r>
              <a:rPr sz="1600" spc="-20" dirty="0">
                <a:latin typeface="Calibri"/>
                <a:cs typeface="Calibri"/>
              </a:rPr>
              <a:t> </a:t>
            </a:r>
            <a:r>
              <a:rPr sz="1600" dirty="0">
                <a:latin typeface="Calibri"/>
                <a:cs typeface="Calibri"/>
              </a:rPr>
              <a:t>if</a:t>
            </a:r>
            <a:r>
              <a:rPr sz="1600" spc="-40" dirty="0">
                <a:latin typeface="Calibri"/>
                <a:cs typeface="Calibri"/>
              </a:rPr>
              <a:t> </a:t>
            </a:r>
            <a:r>
              <a:rPr sz="1600" dirty="0">
                <a:latin typeface="Calibri"/>
                <a:cs typeface="Calibri"/>
              </a:rPr>
              <a:t>it</a:t>
            </a:r>
            <a:r>
              <a:rPr sz="1600" spc="-40" dirty="0">
                <a:latin typeface="Calibri"/>
                <a:cs typeface="Calibri"/>
              </a:rPr>
              <a:t> </a:t>
            </a:r>
            <a:r>
              <a:rPr sz="1600" dirty="0">
                <a:latin typeface="Calibri"/>
                <a:cs typeface="Calibri"/>
              </a:rPr>
              <a:t>will</a:t>
            </a:r>
            <a:r>
              <a:rPr sz="1600" spc="-40" dirty="0">
                <a:latin typeface="Calibri"/>
                <a:cs typeface="Calibri"/>
              </a:rPr>
              <a:t> </a:t>
            </a:r>
            <a:r>
              <a:rPr sz="1600" dirty="0">
                <a:latin typeface="Calibri"/>
                <a:cs typeface="Calibri"/>
              </a:rPr>
              <a:t>not</a:t>
            </a:r>
            <a:r>
              <a:rPr sz="1600" spc="-30" dirty="0">
                <a:latin typeface="Calibri"/>
                <a:cs typeface="Calibri"/>
              </a:rPr>
              <a:t> </a:t>
            </a:r>
            <a:r>
              <a:rPr sz="1600" dirty="0">
                <a:latin typeface="Calibri"/>
                <a:cs typeface="Calibri"/>
              </a:rPr>
              <a:t>be</a:t>
            </a:r>
            <a:r>
              <a:rPr sz="1600" spc="-20" dirty="0">
                <a:latin typeface="Calibri"/>
                <a:cs typeface="Calibri"/>
              </a:rPr>
              <a:t> </a:t>
            </a:r>
            <a:r>
              <a:rPr sz="1600" dirty="0">
                <a:latin typeface="Calibri"/>
                <a:cs typeface="Calibri"/>
              </a:rPr>
              <a:t>used,</a:t>
            </a:r>
            <a:r>
              <a:rPr sz="1600" spc="-25" dirty="0">
                <a:latin typeface="Calibri"/>
                <a:cs typeface="Calibri"/>
              </a:rPr>
              <a:t> </a:t>
            </a:r>
            <a:r>
              <a:rPr sz="1600" dirty="0">
                <a:latin typeface="Calibri"/>
                <a:cs typeface="Calibri"/>
              </a:rPr>
              <a:t>freeing</a:t>
            </a:r>
            <a:r>
              <a:rPr sz="1600" spc="-20" dirty="0">
                <a:latin typeface="Calibri"/>
                <a:cs typeface="Calibri"/>
              </a:rPr>
              <a:t> </a:t>
            </a:r>
            <a:r>
              <a:rPr sz="1600" dirty="0">
                <a:latin typeface="Calibri"/>
                <a:cs typeface="Calibri"/>
              </a:rPr>
              <a:t>those</a:t>
            </a:r>
            <a:r>
              <a:rPr sz="1600" spc="-20" dirty="0">
                <a:latin typeface="Calibri"/>
                <a:cs typeface="Calibri"/>
              </a:rPr>
              <a:t> </a:t>
            </a:r>
            <a:r>
              <a:rPr sz="1600" dirty="0">
                <a:latin typeface="Calibri"/>
                <a:cs typeface="Calibri"/>
              </a:rPr>
              <a:t>chassis</a:t>
            </a:r>
            <a:r>
              <a:rPr sz="1600" spc="-45" dirty="0">
                <a:latin typeface="Calibri"/>
                <a:cs typeface="Calibri"/>
              </a:rPr>
              <a:t> </a:t>
            </a:r>
            <a:r>
              <a:rPr sz="1600" dirty="0">
                <a:latin typeface="Calibri"/>
                <a:cs typeface="Calibri"/>
              </a:rPr>
              <a:t>for</a:t>
            </a:r>
            <a:r>
              <a:rPr sz="1600" spc="-15" dirty="0">
                <a:latin typeface="Calibri"/>
                <a:cs typeface="Calibri"/>
              </a:rPr>
              <a:t> </a:t>
            </a:r>
            <a:r>
              <a:rPr sz="1600" dirty="0">
                <a:latin typeface="Calibri"/>
                <a:cs typeface="Calibri"/>
              </a:rPr>
              <a:t>use</a:t>
            </a:r>
            <a:r>
              <a:rPr sz="1600" spc="-20" dirty="0">
                <a:latin typeface="Calibri"/>
                <a:cs typeface="Calibri"/>
              </a:rPr>
              <a:t> </a:t>
            </a:r>
            <a:r>
              <a:rPr sz="1600" spc="-25" dirty="0">
                <a:latin typeface="Calibri"/>
                <a:cs typeface="Calibri"/>
              </a:rPr>
              <a:t>by </a:t>
            </a:r>
            <a:r>
              <a:rPr sz="1600" dirty="0">
                <a:latin typeface="Calibri"/>
                <a:cs typeface="Calibri"/>
              </a:rPr>
              <a:t>other</a:t>
            </a:r>
            <a:r>
              <a:rPr sz="1600" spc="-50" dirty="0">
                <a:latin typeface="Calibri"/>
                <a:cs typeface="Calibri"/>
              </a:rPr>
              <a:t> </a:t>
            </a:r>
            <a:r>
              <a:rPr sz="1600" dirty="0">
                <a:latin typeface="Calibri"/>
                <a:cs typeface="Calibri"/>
              </a:rPr>
              <a:t>motor</a:t>
            </a:r>
            <a:r>
              <a:rPr sz="1600" spc="-35" dirty="0">
                <a:latin typeface="Calibri"/>
                <a:cs typeface="Calibri"/>
              </a:rPr>
              <a:t> </a:t>
            </a:r>
            <a:r>
              <a:rPr sz="1600" spc="-10" dirty="0">
                <a:latin typeface="Calibri"/>
                <a:cs typeface="Calibri"/>
              </a:rPr>
              <a:t>carriers.</a:t>
            </a:r>
            <a:endParaRPr sz="1600" dirty="0">
              <a:latin typeface="Calibri"/>
              <a:cs typeface="Calibri"/>
            </a:endParaRPr>
          </a:p>
        </p:txBody>
      </p:sp>
      <p:sp>
        <p:nvSpPr>
          <p:cNvPr id="16" name="object 16"/>
          <p:cNvSpPr txBox="1"/>
          <p:nvPr/>
        </p:nvSpPr>
        <p:spPr>
          <a:xfrm>
            <a:off x="3584828" y="9700361"/>
            <a:ext cx="3971290" cy="156068"/>
          </a:xfrm>
          <a:prstGeom prst="rect">
            <a:avLst/>
          </a:prstGeom>
        </p:spPr>
        <p:txBody>
          <a:bodyPr vert="horz" wrap="square" lIns="0" tIns="0" rIns="0" bIns="0" rtlCol="0">
            <a:spAutoFit/>
          </a:bodyPr>
          <a:lstStyle/>
          <a:p>
            <a:pPr marL="12700">
              <a:lnSpc>
                <a:spcPts val="1240"/>
              </a:lnSpc>
            </a:pPr>
            <a:r>
              <a:rPr sz="1200" b="1" dirty="0">
                <a:latin typeface="Calibri"/>
                <a:cs typeface="Calibri"/>
              </a:rPr>
              <a:t>Questions</a:t>
            </a:r>
            <a:r>
              <a:rPr sz="1200" b="1" spc="-30" dirty="0">
                <a:latin typeface="Calibri"/>
                <a:cs typeface="Calibri"/>
              </a:rPr>
              <a:t> </a:t>
            </a:r>
            <a:r>
              <a:rPr sz="1200" b="1" dirty="0">
                <a:latin typeface="Calibri"/>
                <a:cs typeface="Calibri"/>
              </a:rPr>
              <a:t>or</a:t>
            </a:r>
            <a:r>
              <a:rPr sz="1200" b="1" spc="-25" dirty="0">
                <a:latin typeface="Calibri"/>
                <a:cs typeface="Calibri"/>
              </a:rPr>
              <a:t> </a:t>
            </a:r>
            <a:r>
              <a:rPr sz="1200" b="1" dirty="0">
                <a:latin typeface="Calibri"/>
                <a:cs typeface="Calibri"/>
              </a:rPr>
              <a:t>Issues?</a:t>
            </a:r>
            <a:r>
              <a:rPr sz="1200" b="1" spc="240" dirty="0">
                <a:latin typeface="Calibri"/>
                <a:cs typeface="Calibri"/>
              </a:rPr>
              <a:t> </a:t>
            </a:r>
            <a:r>
              <a:rPr sz="1200" dirty="0">
                <a:latin typeface="Calibri"/>
                <a:cs typeface="Calibri"/>
              </a:rPr>
              <a:t>Contact</a:t>
            </a:r>
            <a:r>
              <a:rPr sz="1200" spc="-35" dirty="0">
                <a:latin typeface="Calibri"/>
                <a:cs typeface="Calibri"/>
              </a:rPr>
              <a:t> </a:t>
            </a:r>
            <a:r>
              <a:rPr sz="1200" dirty="0">
                <a:latin typeface="Calibri"/>
                <a:cs typeface="Calibri"/>
              </a:rPr>
              <a:t>us</a:t>
            </a:r>
            <a:r>
              <a:rPr sz="1200" spc="-20" dirty="0">
                <a:latin typeface="Calibri"/>
                <a:cs typeface="Calibri"/>
              </a:rPr>
              <a:t> </a:t>
            </a:r>
            <a:r>
              <a:rPr sz="1200" dirty="0">
                <a:latin typeface="Calibri"/>
                <a:cs typeface="Calibri"/>
              </a:rPr>
              <a:t>at</a:t>
            </a:r>
            <a:r>
              <a:rPr sz="1200" spc="-20" dirty="0">
                <a:latin typeface="Calibri"/>
                <a:cs typeface="Calibri"/>
              </a:rPr>
              <a:t> </a:t>
            </a:r>
            <a:r>
              <a:rPr lang="en-US" sz="1200" u="sng" spc="-10" dirty="0">
                <a:solidFill>
                  <a:srgbClr val="0000FF"/>
                </a:solidFill>
                <a:uFill>
                  <a:solidFill>
                    <a:srgbClr val="0000FF"/>
                  </a:solidFill>
                </a:uFill>
                <a:latin typeface="Calibri"/>
                <a:cs typeface="Calibri"/>
                <a:hlinkClick r:id="rId2"/>
              </a:rPr>
              <a:t>sacplogistics</a:t>
            </a:r>
            <a:r>
              <a:rPr sz="1200" u="sng" spc="-10" dirty="0">
                <a:solidFill>
                  <a:srgbClr val="0000FF"/>
                </a:solidFill>
                <a:uFill>
                  <a:solidFill>
                    <a:srgbClr val="0000FF"/>
                  </a:solidFill>
                </a:uFill>
                <a:latin typeface="Calibri"/>
                <a:cs typeface="Calibri"/>
                <a:hlinkClick r:id="rId2"/>
              </a:rPr>
              <a:t>@ccmpool.com</a:t>
            </a:r>
            <a:endParaRPr sz="1200" dirty="0">
              <a:latin typeface="Calibri"/>
              <a:cs typeface="Calibri"/>
            </a:endParaRPr>
          </a:p>
        </p:txBody>
      </p:sp>
      <p:pic>
        <p:nvPicPr>
          <p:cNvPr id="18" name="Picture 17">
            <a:extLst>
              <a:ext uri="{FF2B5EF4-FFF2-40B4-BE49-F238E27FC236}">
                <a16:creationId xmlns:a16="http://schemas.microsoft.com/office/drawing/2014/main" id="{3D5D5A5D-678F-1618-3AAE-33E1476D03A6}"/>
              </a:ext>
            </a:extLst>
          </p:cNvPr>
          <p:cNvPicPr>
            <a:picLocks noChangeAspect="1"/>
          </p:cNvPicPr>
          <p:nvPr/>
        </p:nvPicPr>
        <p:blipFill>
          <a:blip r:embed="rId3"/>
          <a:stretch>
            <a:fillRect/>
          </a:stretch>
        </p:blipFill>
        <p:spPr>
          <a:xfrm>
            <a:off x="2590800" y="1584920"/>
            <a:ext cx="1762371" cy="2524477"/>
          </a:xfrm>
          <a:prstGeom prst="rect">
            <a:avLst/>
          </a:prstGeom>
        </p:spPr>
      </p:pic>
      <p:pic>
        <p:nvPicPr>
          <p:cNvPr id="20" name="Picture 19">
            <a:extLst>
              <a:ext uri="{FF2B5EF4-FFF2-40B4-BE49-F238E27FC236}">
                <a16:creationId xmlns:a16="http://schemas.microsoft.com/office/drawing/2014/main" id="{EC432033-B7D5-8B78-C230-A327EFB8C33C}"/>
              </a:ext>
            </a:extLst>
          </p:cNvPr>
          <p:cNvPicPr>
            <a:picLocks noChangeAspect="1"/>
          </p:cNvPicPr>
          <p:nvPr/>
        </p:nvPicPr>
        <p:blipFill>
          <a:blip r:embed="rId4"/>
          <a:stretch>
            <a:fillRect/>
          </a:stretch>
        </p:blipFill>
        <p:spPr>
          <a:xfrm>
            <a:off x="301625" y="4724400"/>
            <a:ext cx="7144747" cy="201958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527</TotalTime>
  <Words>571</Words>
  <Application>Microsoft Office PowerPoint</Application>
  <PresentationFormat>Custom</PresentationFormat>
  <Paragraphs>26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Calibri Light</vt:lpstr>
      <vt:lpstr>Office Theme</vt:lpstr>
      <vt:lpstr>Guidelines for Using CCMShipments.com Reservation System</vt:lpstr>
      <vt:lpstr>GUIDELINES FOR REGISTERING</vt:lpstr>
      <vt:lpstr>USING THE SYSTEM</vt:lpstr>
      <vt:lpstr>PowerPoint Presentation</vt:lpstr>
      <vt:lpstr>USING THE SYSTEM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CCM822</dc:creator>
  <cp:lastModifiedBy>Valerie Najda</cp:lastModifiedBy>
  <cp:revision>8</cp:revision>
  <dcterms:created xsi:type="dcterms:W3CDTF">2026-09-16T21:12:08Z</dcterms:created>
  <dcterms:modified xsi:type="dcterms:W3CDTF">2026-09-17T22:14:02Z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2023-09-29T00:00:00Z</vt:filetime>
  </property>
  <property fmtid="{D5CDD505-2E9C-101B-9397-08002B2CF9AE}" pid="3" name="Creator">
    <vt:lpwstr>Microsoft® PowerPoint® 2016</vt:lpwstr>
  </property>
  <property fmtid="{D5CDD505-2E9C-101B-9397-08002B2CF9AE}" pid="4" name="LastSaved">
    <vt:filetime>2026-09-16T00:00:00Z</vt:filetime>
  </property>
  <property fmtid="{D5CDD505-2E9C-101B-9397-08002B2CF9AE}" pid="5" name="Producer">
    <vt:lpwstr>Microsoft® PowerPoint® 2016</vt:lpwstr>
  </property>
</Properties>
</file>